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20"/>
  </p:notesMasterIdLst>
  <p:sldIdLst>
    <p:sldId id="483" r:id="rId2"/>
    <p:sldId id="463" r:id="rId3"/>
    <p:sldId id="398" r:id="rId4"/>
    <p:sldId id="484" r:id="rId5"/>
    <p:sldId id="485" r:id="rId6"/>
    <p:sldId id="486" r:id="rId7"/>
    <p:sldId id="487" r:id="rId8"/>
    <p:sldId id="419" r:id="rId9"/>
    <p:sldId id="466" r:id="rId10"/>
    <p:sldId id="488" r:id="rId11"/>
    <p:sldId id="489" r:id="rId12"/>
    <p:sldId id="490" r:id="rId13"/>
    <p:sldId id="491" r:id="rId14"/>
    <p:sldId id="477" r:id="rId15"/>
    <p:sldId id="399" r:id="rId16"/>
    <p:sldId id="409" r:id="rId17"/>
    <p:sldId id="481" r:id="rId18"/>
    <p:sldId id="48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120" autoAdjust="0"/>
    <p:restoredTop sz="95326" autoAdjust="0"/>
  </p:normalViewPr>
  <p:slideViewPr>
    <p:cSldViewPr snapToGrid="0">
      <p:cViewPr>
        <p:scale>
          <a:sx n="69" d="100"/>
          <a:sy n="69" d="100"/>
        </p:scale>
        <p:origin x="34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jpeg>
</file>

<file path=ppt/media/image12.png>
</file>

<file path=ppt/media/image13.jpg>
</file>

<file path=ppt/media/image14.jpeg>
</file>

<file path=ppt/media/image15.jpeg>
</file>

<file path=ppt/media/image16.jpeg>
</file>

<file path=ppt/media/image17.tiff>
</file>

<file path=ppt/media/image18.tiff>
</file>

<file path=ppt/media/image19.tiff>
</file>

<file path=ppt/media/image2.png>
</file>

<file path=ppt/media/image20.tiff>
</file>

<file path=ppt/media/image21.jpeg>
</file>

<file path=ppt/media/image22.jpg>
</file>

<file path=ppt/media/image23.jpg>
</file>

<file path=ppt/media/image24.jpg>
</file>

<file path=ppt/media/image25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70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=""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8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6.jpeg"/><Relationship Id="rId7" Type="http://schemas.openxmlformats.org/officeDocument/2006/relationships/image" Target="../media/image2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10" Type="http://schemas.openxmlformats.org/officeDocument/2006/relationships/image" Target="../media/image2.png"/><Relationship Id="rId4" Type="http://schemas.openxmlformats.org/officeDocument/2006/relationships/image" Target="../media/image17.tiff"/><Relationship Id="rId9" Type="http://schemas.openxmlformats.org/officeDocument/2006/relationships/hyperlink" Target="https://anubhavtrainings.com/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22.jpg"/><Relationship Id="rId7" Type="http://schemas.openxmlformats.org/officeDocument/2006/relationships/image" Target="../media/image24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23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3252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</a:t>
            </a:r>
            <a:r>
              <a:rPr lang="en-US" sz="4800" spc="-150" dirty="0" smtClean="0">
                <a:solidFill>
                  <a:schemeClr val="bg1"/>
                </a:solidFill>
                <a:latin typeface="Cooper Black" panose="0208090404030B020404" pitchFamily="18" charset="0"/>
              </a:rPr>
              <a:t>19</a:t>
            </a:r>
            <a:endParaRPr lang="en-US" sz="4800" spc="-150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2712" y="154049"/>
            <a:ext cx="102056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chemeClr val="accent3"/>
                </a:solidFill>
              </a:rPr>
              <a:t>SAP Full-Stack Developer training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61CC61B0-6C20-45F7-B8D2-11BE2FB1EA7C}"/>
              </a:ext>
            </a:extLst>
          </p:cNvPr>
          <p:cNvSpPr txBox="1"/>
          <p:nvPr/>
        </p:nvSpPr>
        <p:spPr>
          <a:xfrm>
            <a:off x="122712" y="1820756"/>
            <a:ext cx="10205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>
                <a:solidFill>
                  <a:schemeClr val="accent3"/>
                </a:solidFill>
              </a:rPr>
              <a:t>ABAP on HANA, UI5 &amp; Fiori, Analytics with OData  </a:t>
            </a:r>
            <a:endParaRPr lang="en-US" sz="3600" b="1" cap="all" spc="-150" dirty="0">
              <a:solidFill>
                <a:schemeClr val="accent3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2712" y="2955036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</a:t>
            </a:r>
          </a:p>
        </p:txBody>
      </p:sp>
    </p:spTree>
    <p:extLst>
      <p:ext uri="{BB962C8B-B14F-4D97-AF65-F5344CB8AC3E}">
        <p14:creationId xmlns:p14="http://schemas.microsoft.com/office/powerpoint/2010/main" val="100963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onnect Background Images | Free Vectors, Stock Photos &amp; PS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0455" y="2492080"/>
            <a:ext cx="5962650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Cooper Black" panose="0208090404030B020404" pitchFamily="18" charset="0"/>
              </a:rPr>
              <a:t>How Connection Works</a:t>
            </a:r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2D9EC2C2-DE11-4FD1-A682-4EFD67C05E6E}"/>
              </a:ext>
            </a:extLst>
          </p:cNvPr>
          <p:cNvSpPr/>
          <p:nvPr/>
        </p:nvSpPr>
        <p:spPr>
          <a:xfrm>
            <a:off x="360206" y="1622710"/>
            <a:ext cx="2057400" cy="1143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SAP Analytics Cloud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6BBF615-0384-4E4E-A3B0-B80A855ECB24}"/>
              </a:ext>
            </a:extLst>
          </p:cNvPr>
          <p:cNvSpPr txBox="1"/>
          <p:nvPr/>
        </p:nvSpPr>
        <p:spPr>
          <a:xfrm>
            <a:off x="7107370" y="1189940"/>
            <a:ext cx="2133600" cy="369332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bg1"/>
                </a:solidFill>
              </a:rPr>
              <a:t>Intranet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98096D42-2D72-4859-9359-C4F028DFF11E}"/>
              </a:ext>
            </a:extLst>
          </p:cNvPr>
          <p:cNvSpPr/>
          <p:nvPr/>
        </p:nvSpPr>
        <p:spPr>
          <a:xfrm>
            <a:off x="8132606" y="1698910"/>
            <a:ext cx="1219198" cy="83819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 System On-prem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13BFD4E0-0725-40AB-879E-13BFF644AFA8}"/>
              </a:ext>
            </a:extLst>
          </p:cNvPr>
          <p:cNvSpPr/>
          <p:nvPr/>
        </p:nvSpPr>
        <p:spPr>
          <a:xfrm>
            <a:off x="7329042" y="1698910"/>
            <a:ext cx="193954" cy="1524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8991D589-26A6-47A2-B89D-AA70E53DC823}"/>
              </a:ext>
            </a:extLst>
          </p:cNvPr>
          <p:cNvCxnSpPr>
            <a:stCxn id="11" idx="6"/>
          </p:cNvCxnSpPr>
          <p:nvPr/>
        </p:nvCxnSpPr>
        <p:spPr>
          <a:xfrm>
            <a:off x="7522996" y="1775110"/>
            <a:ext cx="60961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9B099750-7D13-4112-92D4-6C0FBBA9F19F}"/>
              </a:ext>
            </a:extLst>
          </p:cNvPr>
          <p:cNvSpPr txBox="1"/>
          <p:nvPr/>
        </p:nvSpPr>
        <p:spPr>
          <a:xfrm>
            <a:off x="7107370" y="1394110"/>
            <a:ext cx="609603" cy="369332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In.A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CA94EEBE-DD61-48A6-9B63-F562E0EAEEC2}"/>
              </a:ext>
            </a:extLst>
          </p:cNvPr>
          <p:cNvSpPr/>
          <p:nvPr/>
        </p:nvSpPr>
        <p:spPr>
          <a:xfrm>
            <a:off x="6837206" y="2003710"/>
            <a:ext cx="990587" cy="533381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SAC Analytic Agent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BA2FAA1B-5526-4322-BEAF-250596EB25BF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7827793" y="2270400"/>
            <a:ext cx="304813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owchart: Direct Access Storage 15">
            <a:extLst>
              <a:ext uri="{FF2B5EF4-FFF2-40B4-BE49-F238E27FC236}">
                <a16:creationId xmlns:a16="http://schemas.microsoft.com/office/drawing/2014/main" xmlns="" id="{175CFE90-E4C2-4660-A896-5C7FA31305BF}"/>
              </a:ext>
            </a:extLst>
          </p:cNvPr>
          <p:cNvSpPr/>
          <p:nvPr/>
        </p:nvSpPr>
        <p:spPr>
          <a:xfrm>
            <a:off x="5160806" y="1698910"/>
            <a:ext cx="1260757" cy="914391"/>
          </a:xfrm>
          <a:prstGeom prst="flowChartMagneticDrum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SCC</a:t>
            </a:r>
          </a:p>
        </p:txBody>
      </p:sp>
      <p:sp>
        <p:nvSpPr>
          <p:cNvPr id="17" name="Arrow: Left-Right 22">
            <a:extLst>
              <a:ext uri="{FF2B5EF4-FFF2-40B4-BE49-F238E27FC236}">
                <a16:creationId xmlns:a16="http://schemas.microsoft.com/office/drawing/2014/main" xmlns="" id="{1F0DC3D7-9F09-4D99-B431-856DBFC6F276}"/>
              </a:ext>
            </a:extLst>
          </p:cNvPr>
          <p:cNvSpPr/>
          <p:nvPr/>
        </p:nvSpPr>
        <p:spPr>
          <a:xfrm>
            <a:off x="6279548" y="2026214"/>
            <a:ext cx="533400" cy="228600"/>
          </a:xfrm>
          <a:prstGeom prst="left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Left-Right 26">
            <a:extLst>
              <a:ext uri="{FF2B5EF4-FFF2-40B4-BE49-F238E27FC236}">
                <a16:creationId xmlns:a16="http://schemas.microsoft.com/office/drawing/2014/main" xmlns="" id="{9C06FC69-1E35-4F30-8877-7CF5A4FC579D}"/>
              </a:ext>
            </a:extLst>
          </p:cNvPr>
          <p:cNvSpPr/>
          <p:nvPr/>
        </p:nvSpPr>
        <p:spPr>
          <a:xfrm>
            <a:off x="2493806" y="2041805"/>
            <a:ext cx="2628887" cy="228600"/>
          </a:xfrm>
          <a:prstGeom prst="left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CBA2FB44-6713-4BDA-8C09-6507EDABB2E6}"/>
              </a:ext>
            </a:extLst>
          </p:cNvPr>
          <p:cNvSpPr/>
          <p:nvPr/>
        </p:nvSpPr>
        <p:spPr>
          <a:xfrm>
            <a:off x="374062" y="4518310"/>
            <a:ext cx="1891144" cy="83819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 System </a:t>
            </a:r>
          </a:p>
          <a:p>
            <a:pPr algn="ctr"/>
            <a:r>
              <a:rPr lang="en-US" dirty="0"/>
              <a:t>On-prem (AWS)</a:t>
            </a:r>
          </a:p>
          <a:p>
            <a:pPr algn="ctr"/>
            <a:r>
              <a:rPr lang="en-US" dirty="0"/>
              <a:t>ABAP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90A8A018-BC02-49B4-85D5-97B6E31A527C}"/>
              </a:ext>
            </a:extLst>
          </p:cNvPr>
          <p:cNvSpPr/>
          <p:nvPr/>
        </p:nvSpPr>
        <p:spPr>
          <a:xfrm>
            <a:off x="729435" y="2703365"/>
            <a:ext cx="1402076" cy="3048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A3171881-1F34-4F36-9984-8CA9AD4D117F}"/>
              </a:ext>
            </a:extLst>
          </p:cNvPr>
          <p:cNvSpPr/>
          <p:nvPr/>
        </p:nvSpPr>
        <p:spPr>
          <a:xfrm>
            <a:off x="750208" y="1349068"/>
            <a:ext cx="1402076" cy="3048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AB0094D5-E796-4DE5-B4A6-BCD2059CEBB2}"/>
              </a:ext>
            </a:extLst>
          </p:cNvPr>
          <p:cNvSpPr/>
          <p:nvPr/>
        </p:nvSpPr>
        <p:spPr>
          <a:xfrm>
            <a:off x="2670453" y="4518310"/>
            <a:ext cx="1891144" cy="83819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SAP HANA</a:t>
            </a:r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xmlns="" id="{D8061DA7-8494-4680-B987-E35E28A31E4B}"/>
              </a:ext>
            </a:extLst>
          </p:cNvPr>
          <p:cNvSpPr/>
          <p:nvPr/>
        </p:nvSpPr>
        <p:spPr>
          <a:xfrm>
            <a:off x="2646206" y="4137310"/>
            <a:ext cx="1904998" cy="294419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Adaptor</a:t>
            </a:r>
          </a:p>
        </p:txBody>
      </p:sp>
      <p:cxnSp>
        <p:nvCxnSpPr>
          <p:cNvPr id="24" name="Connector: Elbow 31">
            <a:extLst>
              <a:ext uri="{FF2B5EF4-FFF2-40B4-BE49-F238E27FC236}">
                <a16:creationId xmlns:a16="http://schemas.microsoft.com/office/drawing/2014/main" xmlns="" id="{20319D24-A41E-4266-A47A-072312DA30F1}"/>
              </a:ext>
            </a:extLst>
          </p:cNvPr>
          <p:cNvCxnSpPr>
            <a:cxnSpLocks/>
            <a:stCxn id="20" idx="2"/>
            <a:endCxn id="23" idx="0"/>
          </p:cNvCxnSpPr>
          <p:nvPr/>
        </p:nvCxnSpPr>
        <p:spPr>
          <a:xfrm rot="16200000" flipH="1">
            <a:off x="1950017" y="2488621"/>
            <a:ext cx="1129145" cy="216823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CA238E07-96A3-4F99-B762-394444E0944B}"/>
              </a:ext>
            </a:extLst>
          </p:cNvPr>
          <p:cNvCxnSpPr/>
          <p:nvPr/>
        </p:nvCxnSpPr>
        <p:spPr>
          <a:xfrm>
            <a:off x="1198406" y="2966585"/>
            <a:ext cx="0" cy="1551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908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Cooper Black" panose="0208090404030B020404" pitchFamily="18" charset="0"/>
              </a:rPr>
              <a:t>Acquired Data Connection </a:t>
            </a:r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29" y="942678"/>
            <a:ext cx="4761905" cy="58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866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Cooper Black" panose="0208090404030B020404" pitchFamily="18" charset="0"/>
              </a:rPr>
              <a:t>Creating CDS View for Analytics</a:t>
            </a:r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7925" y="1221613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 smtClean="0"/>
              <a:t>CDS View Code</a:t>
            </a:r>
            <a:endParaRPr lang="en-US" sz="2000" b="1" dirty="0"/>
          </a:p>
        </p:txBody>
      </p:sp>
      <p:pic>
        <p:nvPicPr>
          <p:cNvPr id="4100" name="Picture 4" descr="Free Vector | People working at the office flat desig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06"/>
          <a:stretch/>
        </p:blipFill>
        <p:spPr bwMode="auto">
          <a:xfrm>
            <a:off x="2843306" y="1501412"/>
            <a:ext cx="7989951" cy="4954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634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Cooper Black" panose="0208090404030B020404" pitchFamily="18" charset="0"/>
              </a:rPr>
              <a:t>Consume CDS in Analytics Cloud</a:t>
            </a:r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64" y="1004845"/>
            <a:ext cx="11693236" cy="531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526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=""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2415" y="-2412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157978" y="3378839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</a:t>
            </a:r>
            <a:r>
              <a:rPr kumimoji="0" lang="en-IN" sz="4800" b="1" i="0" u="none" strike="noStrike" kern="1200" cap="none" spc="1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Day </a:t>
            </a:r>
            <a:r>
              <a:rPr kumimoji="0" lang="en-IN" sz="4800" b="1" i="0" u="none" strike="noStrike" kern="1200" cap="none" spc="10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19</a:t>
            </a:r>
            <a:endParaRPr kumimoji="0" lang="en-IN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1028" name="Picture 4" descr="Free Vector | Flat people with question marks background">
            <a:extLst>
              <a:ext uri="{FF2B5EF4-FFF2-40B4-BE49-F238E27FC236}">
                <a16:creationId xmlns=""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39706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=""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=""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=""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=""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=""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=""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=""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=""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=""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=""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=""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=""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=""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=""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=""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 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19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7" name="Picture 4" descr="Agenda Images | Free Vectors, Stock Photos &amp; PS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659" y="701318"/>
            <a:ext cx="4829175" cy="482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27E5B41D-1DDF-48C9-A5AF-075F84492B68}"/>
              </a:ext>
            </a:extLst>
          </p:cNvPr>
          <p:cNvSpPr txBox="1"/>
          <p:nvPr/>
        </p:nvSpPr>
        <p:spPr>
          <a:xfrm>
            <a:off x="189346" y="1070168"/>
            <a:ext cx="1169624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Introduction of Analytic Designer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Difference between Story &amp;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Hierarchies Representation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Creating Analytic Designer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Understanding SAP Fiori Integration </a:t>
            </a:r>
            <a:endParaRPr lang="en-US" i="1" dirty="0" smtClean="0"/>
          </a:p>
          <a:p>
            <a:pPr lvl="0"/>
            <a:endParaRPr lang="en-US" i="1" dirty="0"/>
          </a:p>
          <a:p>
            <a:pPr lvl="0"/>
            <a:r>
              <a:rPr lang="en-US" i="1" dirty="0"/>
              <a:t>--Break--</a:t>
            </a:r>
          </a:p>
          <a:p>
            <a:pPr lvl="0"/>
            <a:endParaRPr lang="en-US" i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Describing Connection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i="1" dirty="0"/>
              <a:t>Types of Connection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i="1" dirty="0"/>
              <a:t>Acquired Data Connection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i="1" dirty="0"/>
              <a:t>Live Data Connection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Showing How it </a:t>
            </a:r>
            <a:r>
              <a:rPr lang="en-US" i="1" dirty="0" smtClean="0"/>
              <a:t>Works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Create CDS for Analytics</a:t>
            </a:r>
            <a:endParaRPr lang="en-US" i="1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i="1" dirty="0" smtClean="0"/>
              <a:t>Consume CDS View in Analytics Cloud (SAC)</a:t>
            </a:r>
          </a:p>
        </p:txBody>
      </p:sp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sometric 3d young businessman with cup of coffee at the computer in  workplace for two at work. - Kit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9194"/>
          <a:stretch/>
        </p:blipFill>
        <p:spPr bwMode="auto">
          <a:xfrm>
            <a:off x="5403604" y="2551925"/>
            <a:ext cx="6960870" cy="420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Cooper Black" panose="0208090404030B020404" pitchFamily="18" charset="0"/>
              </a:rPr>
              <a:t>SAP Analytics Designer</a:t>
            </a:r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02706" y="856167"/>
            <a:ext cx="1151613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202124"/>
                </a:solidFill>
                <a:latin typeface="arial" panose="020B0604020202020204" pitchFamily="34" charset="0"/>
              </a:rPr>
              <a:t>SAP </a:t>
            </a:r>
            <a:r>
              <a:rPr lang="en-US" b="1" dirty="0">
                <a:solidFill>
                  <a:srgbClr val="202124"/>
                </a:solidFill>
                <a:latin typeface="arial" panose="020B0604020202020204" pitchFamily="34" charset="0"/>
              </a:rPr>
              <a:t>Analytics</a:t>
            </a:r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  <a:t> Cloud, </a:t>
            </a:r>
            <a:r>
              <a:rPr lang="en-US" b="1" dirty="0">
                <a:solidFill>
                  <a:srgbClr val="202124"/>
                </a:solidFill>
                <a:latin typeface="arial" panose="020B0604020202020204" pitchFamily="34" charset="0"/>
              </a:rPr>
              <a:t>analytics designer</a:t>
            </a:r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  <a:t> enables </a:t>
            </a:r>
            <a:r>
              <a:rPr lang="en-US" b="1" dirty="0">
                <a:solidFill>
                  <a:srgbClr val="202124"/>
                </a:solidFill>
                <a:latin typeface="arial" panose="020B0604020202020204" pitchFamily="34" charset="0"/>
              </a:rPr>
              <a:t>analytics</a:t>
            </a:r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  <a:t> application </a:t>
            </a:r>
            <a:r>
              <a:rPr lang="en-US" b="1" dirty="0">
                <a:solidFill>
                  <a:srgbClr val="202124"/>
                </a:solidFill>
                <a:latin typeface="arial" panose="020B0604020202020204" pitchFamily="34" charset="0"/>
              </a:rPr>
              <a:t>designers</a:t>
            </a:r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  <a:t> to create centrally governable </a:t>
            </a:r>
            <a:r>
              <a:rPr lang="en-US" b="1" dirty="0">
                <a:solidFill>
                  <a:srgbClr val="202124"/>
                </a:solidFill>
                <a:latin typeface="arial" panose="020B0604020202020204" pitchFamily="34" charset="0"/>
              </a:rPr>
              <a:t>analytic</a:t>
            </a:r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  <a:t> content, ranging from dashboards achieved through guided </a:t>
            </a:r>
            <a:r>
              <a:rPr lang="en-US" b="1" dirty="0">
                <a:solidFill>
                  <a:srgbClr val="202124"/>
                </a:solidFill>
                <a:latin typeface="arial" panose="020B0604020202020204" pitchFamily="34" charset="0"/>
              </a:rPr>
              <a:t>analytics</a:t>
            </a:r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  <a:t> to sophisticated Planning and Smart applications.</a:t>
            </a:r>
          </a:p>
          <a:p>
            <a:endParaRPr lang="en-US" dirty="0" smtClean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r>
              <a:rPr lang="en-US" dirty="0"/>
              <a:t>SAP Analytics designer Completes the Analytics Cloud. It gives us advance scripting capabilities with which we can design complex applications like SAP Lumira designer. 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can use different controls like Input, Dropdown, Checkbox, Radio Button, and powerful scripting capabilities using Java Script lightweight.</a:t>
            </a:r>
          </a:p>
          <a:p>
            <a:r>
              <a:rPr lang="en-US" dirty="0"/>
              <a:t>Java Script is a browser’s programming language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It has nothing to do with Java Programming</a:t>
            </a:r>
            <a:r>
              <a:rPr lang="en-US" dirty="0" smtClean="0"/>
              <a:t>.  </a:t>
            </a:r>
            <a:r>
              <a:rPr lang="en-US" dirty="0"/>
              <a:t>Every browser understand JS Directly.</a:t>
            </a:r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  <a:t/>
            </a:r>
            <a:b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08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xmlns="" id="{88B0CC91-5761-4E19-AE7A-38AF319E348C}"/>
              </a:ext>
            </a:extLst>
          </p:cNvPr>
          <p:cNvSpPr>
            <a:spLocks/>
          </p:cNvSpPr>
          <p:nvPr/>
        </p:nvSpPr>
        <p:spPr bwMode="auto">
          <a:xfrm>
            <a:off x="0" y="0"/>
            <a:ext cx="6704013" cy="6878638"/>
          </a:xfrm>
          <a:custGeom>
            <a:avLst/>
            <a:gdLst>
              <a:gd name="T0" fmla="*/ 3411 w 4223"/>
              <a:gd name="T1" fmla="*/ 3412 h 4333"/>
              <a:gd name="T2" fmla="*/ 4223 w 4223"/>
              <a:gd name="T3" fmla="*/ 913 h 4333"/>
              <a:gd name="T4" fmla="*/ 3823 w 4223"/>
              <a:gd name="T5" fmla="*/ 986 h 4333"/>
              <a:gd name="T6" fmla="*/ 4118 w 4223"/>
              <a:gd name="T7" fmla="*/ 0 h 4333"/>
              <a:gd name="T8" fmla="*/ 0 w 4223"/>
              <a:gd name="T9" fmla="*/ 0 h 4333"/>
              <a:gd name="T10" fmla="*/ 0 w 4223"/>
              <a:gd name="T11" fmla="*/ 4333 h 4333"/>
              <a:gd name="T12" fmla="*/ 3744 w 4223"/>
              <a:gd name="T13" fmla="*/ 4333 h 4333"/>
              <a:gd name="T14" fmla="*/ 4115 w 4223"/>
              <a:gd name="T15" fmla="*/ 3260 h 4333"/>
              <a:gd name="T16" fmla="*/ 3411 w 4223"/>
              <a:gd name="T17" fmla="*/ 3412 h 4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23" h="4333">
                <a:moveTo>
                  <a:pt x="3411" y="3412"/>
                </a:moveTo>
                <a:lnTo>
                  <a:pt x="4223" y="913"/>
                </a:lnTo>
                <a:lnTo>
                  <a:pt x="3823" y="986"/>
                </a:lnTo>
                <a:lnTo>
                  <a:pt x="4118" y="0"/>
                </a:lnTo>
                <a:lnTo>
                  <a:pt x="0" y="0"/>
                </a:lnTo>
                <a:lnTo>
                  <a:pt x="0" y="4333"/>
                </a:lnTo>
                <a:lnTo>
                  <a:pt x="3744" y="4333"/>
                </a:lnTo>
                <a:lnTo>
                  <a:pt x="4115" y="3260"/>
                </a:lnTo>
                <a:lnTo>
                  <a:pt x="3411" y="341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xmlns="" id="{586DF2DD-D797-48DC-8C27-89DBB944BBAA}"/>
              </a:ext>
            </a:extLst>
          </p:cNvPr>
          <p:cNvSpPr>
            <a:spLocks/>
          </p:cNvSpPr>
          <p:nvPr/>
        </p:nvSpPr>
        <p:spPr bwMode="auto">
          <a:xfrm>
            <a:off x="5414963" y="0"/>
            <a:ext cx="6773863" cy="6878638"/>
          </a:xfrm>
          <a:custGeom>
            <a:avLst/>
            <a:gdLst>
              <a:gd name="T0" fmla="*/ 4267 w 4267"/>
              <a:gd name="T1" fmla="*/ 0 h 4333"/>
              <a:gd name="T2" fmla="*/ 707 w 4267"/>
              <a:gd name="T3" fmla="*/ 0 h 4333"/>
              <a:gd name="T4" fmla="*/ 412 w 4267"/>
              <a:gd name="T5" fmla="*/ 986 h 4333"/>
              <a:gd name="T6" fmla="*/ 812 w 4267"/>
              <a:gd name="T7" fmla="*/ 913 h 4333"/>
              <a:gd name="T8" fmla="*/ 0 w 4267"/>
              <a:gd name="T9" fmla="*/ 3412 h 4333"/>
              <a:gd name="T10" fmla="*/ 704 w 4267"/>
              <a:gd name="T11" fmla="*/ 3260 h 4333"/>
              <a:gd name="T12" fmla="*/ 333 w 4267"/>
              <a:gd name="T13" fmla="*/ 4333 h 4333"/>
              <a:gd name="T14" fmla="*/ 4267 w 4267"/>
              <a:gd name="T15" fmla="*/ 4333 h 4333"/>
              <a:gd name="T16" fmla="*/ 4267 w 4267"/>
              <a:gd name="T17" fmla="*/ 0 h 4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67" h="4333">
                <a:moveTo>
                  <a:pt x="4267" y="0"/>
                </a:moveTo>
                <a:lnTo>
                  <a:pt x="707" y="0"/>
                </a:lnTo>
                <a:lnTo>
                  <a:pt x="412" y="986"/>
                </a:lnTo>
                <a:lnTo>
                  <a:pt x="812" y="913"/>
                </a:lnTo>
                <a:lnTo>
                  <a:pt x="0" y="3412"/>
                </a:lnTo>
                <a:lnTo>
                  <a:pt x="704" y="3260"/>
                </a:lnTo>
                <a:lnTo>
                  <a:pt x="333" y="4333"/>
                </a:lnTo>
                <a:lnTo>
                  <a:pt x="4267" y="4333"/>
                </a:lnTo>
                <a:lnTo>
                  <a:pt x="4267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xmlns="" id="{ADF47D71-F102-4E69-A06D-9D78DCA391E4}"/>
              </a:ext>
            </a:extLst>
          </p:cNvPr>
          <p:cNvSpPr>
            <a:spLocks/>
          </p:cNvSpPr>
          <p:nvPr/>
        </p:nvSpPr>
        <p:spPr bwMode="auto">
          <a:xfrm>
            <a:off x="1893888" y="458788"/>
            <a:ext cx="8650288" cy="5940425"/>
          </a:xfrm>
          <a:custGeom>
            <a:avLst/>
            <a:gdLst>
              <a:gd name="T0" fmla="*/ 2684 w 5449"/>
              <a:gd name="T1" fmla="*/ 0 h 3466"/>
              <a:gd name="T2" fmla="*/ 2835 w 5449"/>
              <a:gd name="T3" fmla="*/ 997 h 3466"/>
              <a:gd name="T4" fmla="*/ 3382 w 5449"/>
              <a:gd name="T5" fmla="*/ 336 h 3466"/>
              <a:gd name="T6" fmla="*/ 3179 w 5449"/>
              <a:gd name="T7" fmla="*/ 1127 h 3466"/>
              <a:gd name="T8" fmla="*/ 4237 w 5449"/>
              <a:gd name="T9" fmla="*/ 355 h 3466"/>
              <a:gd name="T10" fmla="*/ 3430 w 5449"/>
              <a:gd name="T11" fmla="*/ 1368 h 3466"/>
              <a:gd name="T12" fmla="*/ 5449 w 5449"/>
              <a:gd name="T13" fmla="*/ 1005 h 3466"/>
              <a:gd name="T14" fmla="*/ 3547 w 5449"/>
              <a:gd name="T15" fmla="*/ 1674 h 3466"/>
              <a:gd name="T16" fmla="*/ 4445 w 5449"/>
              <a:gd name="T17" fmla="*/ 1920 h 3466"/>
              <a:gd name="T18" fmla="*/ 3506 w 5449"/>
              <a:gd name="T19" fmla="*/ 1996 h 3466"/>
              <a:gd name="T20" fmla="*/ 4791 w 5449"/>
              <a:gd name="T21" fmla="*/ 2833 h 3466"/>
              <a:gd name="T22" fmla="*/ 3320 w 5449"/>
              <a:gd name="T23" fmla="*/ 2277 h 3466"/>
              <a:gd name="T24" fmla="*/ 3709 w 5449"/>
              <a:gd name="T25" fmla="*/ 3014 h 3466"/>
              <a:gd name="T26" fmla="*/ 3017 w 5449"/>
              <a:gd name="T27" fmla="*/ 2467 h 3466"/>
              <a:gd name="T28" fmla="*/ 3046 w 5449"/>
              <a:gd name="T29" fmla="*/ 3466 h 3466"/>
              <a:gd name="T30" fmla="*/ 2649 w 5449"/>
              <a:gd name="T31" fmla="*/ 2535 h 3466"/>
              <a:gd name="T32" fmla="*/ 2273 w 5449"/>
              <a:gd name="T33" fmla="*/ 3277 h 3466"/>
              <a:gd name="T34" fmla="*/ 2281 w 5449"/>
              <a:gd name="T35" fmla="*/ 2467 h 3466"/>
              <a:gd name="T36" fmla="*/ 1323 w 5449"/>
              <a:gd name="T37" fmla="*/ 3315 h 3466"/>
              <a:gd name="T38" fmla="*/ 1978 w 5449"/>
              <a:gd name="T39" fmla="*/ 2277 h 3466"/>
              <a:gd name="T40" fmla="*/ 1082 w 5449"/>
              <a:gd name="T41" fmla="*/ 2535 h 3466"/>
              <a:gd name="T42" fmla="*/ 1788 w 5449"/>
              <a:gd name="T43" fmla="*/ 1996 h 3466"/>
              <a:gd name="T44" fmla="*/ 0 w 5449"/>
              <a:gd name="T45" fmla="*/ 2118 h 3466"/>
              <a:gd name="T46" fmla="*/ 1750 w 5449"/>
              <a:gd name="T47" fmla="*/ 1674 h 3466"/>
              <a:gd name="T48" fmla="*/ 787 w 5449"/>
              <a:gd name="T49" fmla="*/ 1208 h 3466"/>
              <a:gd name="T50" fmla="*/ 1867 w 5449"/>
              <a:gd name="T51" fmla="*/ 1368 h 3466"/>
              <a:gd name="T52" fmla="*/ 1304 w 5449"/>
              <a:gd name="T53" fmla="*/ 715 h 3466"/>
              <a:gd name="T54" fmla="*/ 2116 w 5449"/>
              <a:gd name="T55" fmla="*/ 1127 h 3466"/>
              <a:gd name="T56" fmla="*/ 1726 w 5449"/>
              <a:gd name="T57" fmla="*/ 0 h 3466"/>
              <a:gd name="T58" fmla="*/ 2459 w 5449"/>
              <a:gd name="T59" fmla="*/ 997 h 3466"/>
              <a:gd name="T60" fmla="*/ 2684 w 5449"/>
              <a:gd name="T61" fmla="*/ 0 h 3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449" h="3466">
                <a:moveTo>
                  <a:pt x="2684" y="0"/>
                </a:moveTo>
                <a:lnTo>
                  <a:pt x="2835" y="997"/>
                </a:lnTo>
                <a:lnTo>
                  <a:pt x="3382" y="336"/>
                </a:lnTo>
                <a:lnTo>
                  <a:pt x="3179" y="1127"/>
                </a:lnTo>
                <a:lnTo>
                  <a:pt x="4237" y="355"/>
                </a:lnTo>
                <a:lnTo>
                  <a:pt x="3430" y="1368"/>
                </a:lnTo>
                <a:lnTo>
                  <a:pt x="5449" y="1005"/>
                </a:lnTo>
                <a:lnTo>
                  <a:pt x="3547" y="1674"/>
                </a:lnTo>
                <a:lnTo>
                  <a:pt x="4445" y="1920"/>
                </a:lnTo>
                <a:lnTo>
                  <a:pt x="3506" y="1996"/>
                </a:lnTo>
                <a:lnTo>
                  <a:pt x="4791" y="2833"/>
                </a:lnTo>
                <a:lnTo>
                  <a:pt x="3320" y="2277"/>
                </a:lnTo>
                <a:lnTo>
                  <a:pt x="3709" y="3014"/>
                </a:lnTo>
                <a:lnTo>
                  <a:pt x="3017" y="2467"/>
                </a:lnTo>
                <a:lnTo>
                  <a:pt x="3046" y="3466"/>
                </a:lnTo>
                <a:lnTo>
                  <a:pt x="2649" y="2535"/>
                </a:lnTo>
                <a:lnTo>
                  <a:pt x="2273" y="3277"/>
                </a:lnTo>
                <a:lnTo>
                  <a:pt x="2281" y="2467"/>
                </a:lnTo>
                <a:lnTo>
                  <a:pt x="1323" y="3315"/>
                </a:lnTo>
                <a:lnTo>
                  <a:pt x="1978" y="2277"/>
                </a:lnTo>
                <a:lnTo>
                  <a:pt x="1082" y="2535"/>
                </a:lnTo>
                <a:lnTo>
                  <a:pt x="1788" y="1996"/>
                </a:lnTo>
                <a:lnTo>
                  <a:pt x="0" y="2118"/>
                </a:lnTo>
                <a:lnTo>
                  <a:pt x="1750" y="1674"/>
                </a:lnTo>
                <a:lnTo>
                  <a:pt x="787" y="1208"/>
                </a:lnTo>
                <a:lnTo>
                  <a:pt x="1867" y="1368"/>
                </a:lnTo>
                <a:lnTo>
                  <a:pt x="1304" y="715"/>
                </a:lnTo>
                <a:lnTo>
                  <a:pt x="2116" y="1127"/>
                </a:lnTo>
                <a:lnTo>
                  <a:pt x="1726" y="0"/>
                </a:lnTo>
                <a:lnTo>
                  <a:pt x="2459" y="997"/>
                </a:lnTo>
                <a:lnTo>
                  <a:pt x="2684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xmlns="" id="{B2793AEB-EBE2-414B-B7B4-5FAC5EBEB69D}"/>
              </a:ext>
            </a:extLst>
          </p:cNvPr>
          <p:cNvSpPr>
            <a:spLocks/>
          </p:cNvSpPr>
          <p:nvPr/>
        </p:nvSpPr>
        <p:spPr bwMode="auto">
          <a:xfrm>
            <a:off x="5137736" y="0"/>
            <a:ext cx="1830388" cy="6878638"/>
          </a:xfrm>
          <a:custGeom>
            <a:avLst/>
            <a:gdLst>
              <a:gd name="T0" fmla="*/ 309 w 1153"/>
              <a:gd name="T1" fmla="*/ 3309 h 4333"/>
              <a:gd name="T2" fmla="*/ 1153 w 1153"/>
              <a:gd name="T3" fmla="*/ 745 h 4333"/>
              <a:gd name="T4" fmla="*/ 720 w 1153"/>
              <a:gd name="T5" fmla="*/ 840 h 4333"/>
              <a:gd name="T6" fmla="*/ 936 w 1153"/>
              <a:gd name="T7" fmla="*/ 0 h 4333"/>
              <a:gd name="T8" fmla="*/ 893 w 1153"/>
              <a:gd name="T9" fmla="*/ 0 h 4333"/>
              <a:gd name="T10" fmla="*/ 460 w 1153"/>
              <a:gd name="T11" fmla="*/ 1137 h 4333"/>
              <a:gd name="T12" fmla="*/ 831 w 1153"/>
              <a:gd name="T13" fmla="*/ 1034 h 4333"/>
              <a:gd name="T14" fmla="*/ 0 w 1153"/>
              <a:gd name="T15" fmla="*/ 3610 h 4333"/>
              <a:gd name="T16" fmla="*/ 777 w 1153"/>
              <a:gd name="T17" fmla="*/ 3396 h 4333"/>
              <a:gd name="T18" fmla="*/ 522 w 1153"/>
              <a:gd name="T19" fmla="*/ 4333 h 4333"/>
              <a:gd name="T20" fmla="*/ 560 w 1153"/>
              <a:gd name="T21" fmla="*/ 4333 h 4333"/>
              <a:gd name="T22" fmla="*/ 1093 w 1153"/>
              <a:gd name="T23" fmla="*/ 3103 h 4333"/>
              <a:gd name="T24" fmla="*/ 309 w 1153"/>
              <a:gd name="T25" fmla="*/ 3309 h 4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153" h="4333">
                <a:moveTo>
                  <a:pt x="309" y="3309"/>
                </a:moveTo>
                <a:lnTo>
                  <a:pt x="1153" y="745"/>
                </a:lnTo>
                <a:lnTo>
                  <a:pt x="720" y="840"/>
                </a:lnTo>
                <a:lnTo>
                  <a:pt x="936" y="0"/>
                </a:lnTo>
                <a:lnTo>
                  <a:pt x="893" y="0"/>
                </a:lnTo>
                <a:lnTo>
                  <a:pt x="460" y="1137"/>
                </a:lnTo>
                <a:lnTo>
                  <a:pt x="831" y="1034"/>
                </a:lnTo>
                <a:lnTo>
                  <a:pt x="0" y="3610"/>
                </a:lnTo>
                <a:lnTo>
                  <a:pt x="777" y="3396"/>
                </a:lnTo>
                <a:lnTo>
                  <a:pt x="522" y="4333"/>
                </a:lnTo>
                <a:lnTo>
                  <a:pt x="560" y="4333"/>
                </a:lnTo>
                <a:lnTo>
                  <a:pt x="1093" y="3103"/>
                </a:lnTo>
                <a:lnTo>
                  <a:pt x="309" y="3309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EBB435FB-7C70-4AF6-9DCE-A7634238DA12}"/>
              </a:ext>
            </a:extLst>
          </p:cNvPr>
          <p:cNvGrpSpPr/>
          <p:nvPr/>
        </p:nvGrpSpPr>
        <p:grpSpPr>
          <a:xfrm>
            <a:off x="6807200" y="0"/>
            <a:ext cx="5381626" cy="6878638"/>
            <a:chOff x="6807200" y="0"/>
            <a:chExt cx="5381626" cy="6878638"/>
          </a:xfrm>
          <a:solidFill>
            <a:schemeClr val="accent2">
              <a:lumMod val="75000"/>
              <a:alpha val="50000"/>
            </a:schemeClr>
          </a:solidFill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xmlns="" id="{152326D4-51B3-41F9-931A-960CF6066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4388" y="0"/>
              <a:ext cx="398463" cy="820738"/>
            </a:xfrm>
            <a:custGeom>
              <a:avLst/>
              <a:gdLst>
                <a:gd name="T0" fmla="*/ 251 w 251"/>
                <a:gd name="T1" fmla="*/ 0 h 517"/>
                <a:gd name="T2" fmla="*/ 221 w 251"/>
                <a:gd name="T3" fmla="*/ 0 h 517"/>
                <a:gd name="T4" fmla="*/ 0 w 251"/>
                <a:gd name="T5" fmla="*/ 517 h 517"/>
                <a:gd name="T6" fmla="*/ 251 w 251"/>
                <a:gd name="T7" fmla="*/ 0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1" h="517">
                  <a:moveTo>
                    <a:pt x="251" y="0"/>
                  </a:moveTo>
                  <a:lnTo>
                    <a:pt x="221" y="0"/>
                  </a:lnTo>
                  <a:lnTo>
                    <a:pt x="0" y="517"/>
                  </a:lnTo>
                  <a:lnTo>
                    <a:pt x="25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xmlns="" id="{314364D4-3223-45CA-B4E7-03F7C68048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2125" y="0"/>
              <a:ext cx="820738" cy="1014413"/>
            </a:xfrm>
            <a:custGeom>
              <a:avLst/>
              <a:gdLst>
                <a:gd name="T0" fmla="*/ 517 w 517"/>
                <a:gd name="T1" fmla="*/ 0 h 639"/>
                <a:gd name="T2" fmla="*/ 444 w 517"/>
                <a:gd name="T3" fmla="*/ 0 h 639"/>
                <a:gd name="T4" fmla="*/ 0 w 517"/>
                <a:gd name="T5" fmla="*/ 639 h 639"/>
                <a:gd name="T6" fmla="*/ 517 w 517"/>
                <a:gd name="T7" fmla="*/ 0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7" h="639">
                  <a:moveTo>
                    <a:pt x="517" y="0"/>
                  </a:moveTo>
                  <a:lnTo>
                    <a:pt x="444" y="0"/>
                  </a:lnTo>
                  <a:lnTo>
                    <a:pt x="0" y="639"/>
                  </a:lnTo>
                  <a:lnTo>
                    <a:pt x="51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xmlns="" id="{92FB807A-E966-4856-87C8-C08A965152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1775" y="0"/>
              <a:ext cx="2185988" cy="1565275"/>
            </a:xfrm>
            <a:custGeom>
              <a:avLst/>
              <a:gdLst>
                <a:gd name="T0" fmla="*/ 1377 w 1377"/>
                <a:gd name="T1" fmla="*/ 0 h 986"/>
                <a:gd name="T2" fmla="*/ 1215 w 1377"/>
                <a:gd name="T3" fmla="*/ 0 h 986"/>
                <a:gd name="T4" fmla="*/ 0 w 1377"/>
                <a:gd name="T5" fmla="*/ 986 h 986"/>
                <a:gd name="T6" fmla="*/ 1377 w 1377"/>
                <a:gd name="T7" fmla="*/ 0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7" h="986">
                  <a:moveTo>
                    <a:pt x="1377" y="0"/>
                  </a:moveTo>
                  <a:lnTo>
                    <a:pt x="1215" y="0"/>
                  </a:lnTo>
                  <a:lnTo>
                    <a:pt x="0" y="986"/>
                  </a:lnTo>
                  <a:lnTo>
                    <a:pt x="137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xmlns="" id="{2DE8D3CF-79A2-4421-88DD-B8AAB8A95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8438" y="1504950"/>
              <a:ext cx="1830388" cy="541338"/>
            </a:xfrm>
            <a:custGeom>
              <a:avLst/>
              <a:gdLst>
                <a:gd name="T0" fmla="*/ 1153 w 1153"/>
                <a:gd name="T1" fmla="*/ 57 h 341"/>
                <a:gd name="T2" fmla="*/ 1153 w 1153"/>
                <a:gd name="T3" fmla="*/ 0 h 341"/>
                <a:gd name="T4" fmla="*/ 0 w 1153"/>
                <a:gd name="T5" fmla="*/ 341 h 341"/>
                <a:gd name="T6" fmla="*/ 1153 w 1153"/>
                <a:gd name="T7" fmla="*/ 57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3" h="341">
                  <a:moveTo>
                    <a:pt x="1153" y="57"/>
                  </a:moveTo>
                  <a:lnTo>
                    <a:pt x="1153" y="0"/>
                  </a:lnTo>
                  <a:lnTo>
                    <a:pt x="0" y="341"/>
                  </a:lnTo>
                  <a:lnTo>
                    <a:pt x="1153" y="5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xmlns="" id="{6AE920DA-59A5-40F9-9950-207F86A4A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4763" y="3005138"/>
              <a:ext cx="3294063" cy="231775"/>
            </a:xfrm>
            <a:custGeom>
              <a:avLst/>
              <a:gdLst>
                <a:gd name="T0" fmla="*/ 2075 w 2075"/>
                <a:gd name="T1" fmla="*/ 146 h 146"/>
                <a:gd name="T2" fmla="*/ 2075 w 2075"/>
                <a:gd name="T3" fmla="*/ 0 h 146"/>
                <a:gd name="T4" fmla="*/ 0 w 2075"/>
                <a:gd name="T5" fmla="*/ 146 h 146"/>
                <a:gd name="T6" fmla="*/ 2075 w 2075"/>
                <a:gd name="T7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5" h="146">
                  <a:moveTo>
                    <a:pt x="2075" y="146"/>
                  </a:moveTo>
                  <a:lnTo>
                    <a:pt x="2075" y="0"/>
                  </a:lnTo>
                  <a:lnTo>
                    <a:pt x="0" y="146"/>
                  </a:lnTo>
                  <a:lnTo>
                    <a:pt x="2075" y="14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xmlns="" id="{DE7B0FB2-36F8-4B73-890A-3A365ACC5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36175" y="3717925"/>
              <a:ext cx="2152650" cy="349250"/>
            </a:xfrm>
            <a:custGeom>
              <a:avLst/>
              <a:gdLst>
                <a:gd name="T0" fmla="*/ 1356 w 1356"/>
                <a:gd name="T1" fmla="*/ 220 h 220"/>
                <a:gd name="T2" fmla="*/ 1356 w 1356"/>
                <a:gd name="T3" fmla="*/ 111 h 220"/>
                <a:gd name="T4" fmla="*/ 0 w 1356"/>
                <a:gd name="T5" fmla="*/ 0 h 220"/>
                <a:gd name="T6" fmla="*/ 1356 w 1356"/>
                <a:gd name="T7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56" h="220">
                  <a:moveTo>
                    <a:pt x="1356" y="220"/>
                  </a:moveTo>
                  <a:lnTo>
                    <a:pt x="1356" y="111"/>
                  </a:lnTo>
                  <a:lnTo>
                    <a:pt x="0" y="0"/>
                  </a:lnTo>
                  <a:lnTo>
                    <a:pt x="1356" y="22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xmlns="" id="{0F5D454F-60F5-4EAF-B427-5B757A321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0088" y="4556125"/>
              <a:ext cx="2598738" cy="666750"/>
            </a:xfrm>
            <a:custGeom>
              <a:avLst/>
              <a:gdLst>
                <a:gd name="T0" fmla="*/ 1637 w 1637"/>
                <a:gd name="T1" fmla="*/ 420 h 420"/>
                <a:gd name="T2" fmla="*/ 1637 w 1637"/>
                <a:gd name="T3" fmla="*/ 344 h 420"/>
                <a:gd name="T4" fmla="*/ 0 w 1637"/>
                <a:gd name="T5" fmla="*/ 0 h 420"/>
                <a:gd name="T6" fmla="*/ 1637 w 1637"/>
                <a:gd name="T7" fmla="*/ 42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37" h="420">
                  <a:moveTo>
                    <a:pt x="1637" y="420"/>
                  </a:moveTo>
                  <a:lnTo>
                    <a:pt x="1637" y="344"/>
                  </a:lnTo>
                  <a:lnTo>
                    <a:pt x="0" y="0"/>
                  </a:lnTo>
                  <a:lnTo>
                    <a:pt x="1637" y="42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xmlns="" id="{34AECA5C-6D90-4858-BFBA-CAB2E02E3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3713" y="5026025"/>
              <a:ext cx="2805113" cy="1400175"/>
            </a:xfrm>
            <a:custGeom>
              <a:avLst/>
              <a:gdLst>
                <a:gd name="T0" fmla="*/ 1767 w 1767"/>
                <a:gd name="T1" fmla="*/ 882 h 882"/>
                <a:gd name="T2" fmla="*/ 1767 w 1767"/>
                <a:gd name="T3" fmla="*/ 817 h 882"/>
                <a:gd name="T4" fmla="*/ 0 w 1767"/>
                <a:gd name="T5" fmla="*/ 0 h 882"/>
                <a:gd name="T6" fmla="*/ 1767 w 1767"/>
                <a:gd name="T7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67" h="882">
                  <a:moveTo>
                    <a:pt x="1767" y="882"/>
                  </a:moveTo>
                  <a:lnTo>
                    <a:pt x="1767" y="817"/>
                  </a:lnTo>
                  <a:lnTo>
                    <a:pt x="0" y="0"/>
                  </a:lnTo>
                  <a:lnTo>
                    <a:pt x="1767" y="88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xmlns="" id="{76C223FB-D53D-4207-BBCE-62CAC350C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4963" y="5678488"/>
              <a:ext cx="2036763" cy="1200150"/>
            </a:xfrm>
            <a:custGeom>
              <a:avLst/>
              <a:gdLst>
                <a:gd name="T0" fmla="*/ 988 w 1283"/>
                <a:gd name="T1" fmla="*/ 756 h 756"/>
                <a:gd name="T2" fmla="*/ 1283 w 1283"/>
                <a:gd name="T3" fmla="*/ 756 h 756"/>
                <a:gd name="T4" fmla="*/ 0 w 1283"/>
                <a:gd name="T5" fmla="*/ 0 h 756"/>
                <a:gd name="T6" fmla="*/ 988 w 1283"/>
                <a:gd name="T7" fmla="*/ 756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3" h="756">
                  <a:moveTo>
                    <a:pt x="988" y="756"/>
                  </a:moveTo>
                  <a:lnTo>
                    <a:pt x="1283" y="756"/>
                  </a:lnTo>
                  <a:lnTo>
                    <a:pt x="0" y="0"/>
                  </a:lnTo>
                  <a:lnTo>
                    <a:pt x="988" y="75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23">
              <a:extLst>
                <a:ext uri="{FF2B5EF4-FFF2-40B4-BE49-F238E27FC236}">
                  <a16:creationId xmlns:a16="http://schemas.microsoft.com/office/drawing/2014/main" xmlns="" id="{59DE5A77-3B44-4D1D-8C9E-4C4D6BD89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4300" y="5499100"/>
              <a:ext cx="1258888" cy="1379538"/>
            </a:xfrm>
            <a:custGeom>
              <a:avLst/>
              <a:gdLst>
                <a:gd name="T0" fmla="*/ 706 w 793"/>
                <a:gd name="T1" fmla="*/ 869 h 869"/>
                <a:gd name="T2" fmla="*/ 793 w 793"/>
                <a:gd name="T3" fmla="*/ 869 h 869"/>
                <a:gd name="T4" fmla="*/ 0 w 793"/>
                <a:gd name="T5" fmla="*/ 0 h 869"/>
                <a:gd name="T6" fmla="*/ 706 w 793"/>
                <a:gd name="T7" fmla="*/ 869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93" h="869">
                  <a:moveTo>
                    <a:pt x="706" y="869"/>
                  </a:moveTo>
                  <a:lnTo>
                    <a:pt x="793" y="869"/>
                  </a:lnTo>
                  <a:lnTo>
                    <a:pt x="0" y="0"/>
                  </a:lnTo>
                  <a:lnTo>
                    <a:pt x="706" y="86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" name="Freeform 24">
              <a:extLst>
                <a:ext uri="{FF2B5EF4-FFF2-40B4-BE49-F238E27FC236}">
                  <a16:creationId xmlns:a16="http://schemas.microsoft.com/office/drawing/2014/main" xmlns="" id="{C0381475-F709-48C4-9D25-153D817CB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7200" y="5932488"/>
              <a:ext cx="515938" cy="946150"/>
            </a:xfrm>
            <a:custGeom>
              <a:avLst/>
              <a:gdLst>
                <a:gd name="T0" fmla="*/ 222 w 325"/>
                <a:gd name="T1" fmla="*/ 596 h 596"/>
                <a:gd name="T2" fmla="*/ 325 w 325"/>
                <a:gd name="T3" fmla="*/ 596 h 596"/>
                <a:gd name="T4" fmla="*/ 0 w 325"/>
                <a:gd name="T5" fmla="*/ 0 h 596"/>
                <a:gd name="T6" fmla="*/ 222 w 325"/>
                <a:gd name="T7" fmla="*/ 596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5" h="596">
                  <a:moveTo>
                    <a:pt x="222" y="596"/>
                  </a:moveTo>
                  <a:lnTo>
                    <a:pt x="325" y="596"/>
                  </a:lnTo>
                  <a:lnTo>
                    <a:pt x="0" y="0"/>
                  </a:lnTo>
                  <a:lnTo>
                    <a:pt x="222" y="59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014D0CFD-4BD2-4196-8DA8-2F17E66923BD}"/>
              </a:ext>
            </a:extLst>
          </p:cNvPr>
          <p:cNvGrpSpPr/>
          <p:nvPr/>
        </p:nvGrpSpPr>
        <p:grpSpPr>
          <a:xfrm>
            <a:off x="0" y="0"/>
            <a:ext cx="5618163" cy="6878638"/>
            <a:chOff x="0" y="0"/>
            <a:chExt cx="5618163" cy="6878638"/>
          </a:xfrm>
          <a:solidFill>
            <a:schemeClr val="accent1">
              <a:lumMod val="75000"/>
              <a:alpha val="50000"/>
            </a:schemeClr>
          </a:solidFill>
        </p:grpSpPr>
        <p:sp>
          <p:nvSpPr>
            <p:cNvPr id="23" name="Line 8">
              <a:extLst>
                <a:ext uri="{FF2B5EF4-FFF2-40B4-BE49-F238E27FC236}">
                  <a16:creationId xmlns:a16="http://schemas.microsoft.com/office/drawing/2014/main" xmlns="" id="{6C4437D4-F0A1-4AEB-82F3-FE70EFFBFD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62463" y="773113"/>
              <a:ext cx="0" cy="0"/>
            </a:xfrm>
            <a:prstGeom prst="lin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" name="Line 9">
              <a:extLst>
                <a:ext uri="{FF2B5EF4-FFF2-40B4-BE49-F238E27FC236}">
                  <a16:creationId xmlns:a16="http://schemas.microsoft.com/office/drawing/2014/main" xmlns="" id="{D39972F6-9511-43B3-88A6-DA56C4CFEA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62463" y="773113"/>
              <a:ext cx="0" cy="0"/>
            </a:xfrm>
            <a:prstGeom prst="lin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xmlns="" id="{544647F6-E382-4F64-9027-3B4C615B1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80975"/>
              <a:ext cx="3213100" cy="1384300"/>
            </a:xfrm>
            <a:custGeom>
              <a:avLst/>
              <a:gdLst>
                <a:gd name="T0" fmla="*/ 0 w 2024"/>
                <a:gd name="T1" fmla="*/ 0 h 872"/>
                <a:gd name="T2" fmla="*/ 0 w 2024"/>
                <a:gd name="T3" fmla="*/ 165 h 872"/>
                <a:gd name="T4" fmla="*/ 2024 w 2024"/>
                <a:gd name="T5" fmla="*/ 872 h 872"/>
                <a:gd name="T6" fmla="*/ 0 w 2024"/>
                <a:gd name="T7" fmla="*/ 0 h 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24" h="872">
                  <a:moveTo>
                    <a:pt x="0" y="0"/>
                  </a:moveTo>
                  <a:lnTo>
                    <a:pt x="0" y="165"/>
                  </a:lnTo>
                  <a:lnTo>
                    <a:pt x="2024" y="87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xmlns="" id="{31EA61FF-9D8B-43A8-BB67-0A5E9E4CB3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8125" y="0"/>
              <a:ext cx="1347788" cy="773113"/>
            </a:xfrm>
            <a:custGeom>
              <a:avLst/>
              <a:gdLst>
                <a:gd name="T0" fmla="*/ 48 w 849"/>
                <a:gd name="T1" fmla="*/ 0 h 487"/>
                <a:gd name="T2" fmla="*/ 0 w 849"/>
                <a:gd name="T3" fmla="*/ 0 h 487"/>
                <a:gd name="T4" fmla="*/ 849 w 849"/>
                <a:gd name="T5" fmla="*/ 487 h 487"/>
                <a:gd name="T6" fmla="*/ 48 w 849"/>
                <a:gd name="T7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9" h="487">
                  <a:moveTo>
                    <a:pt x="48" y="0"/>
                  </a:moveTo>
                  <a:lnTo>
                    <a:pt x="0" y="0"/>
                  </a:lnTo>
                  <a:lnTo>
                    <a:pt x="849" y="487"/>
                  </a:lnTo>
                  <a:lnTo>
                    <a:pt x="4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xmlns="" id="{7B4D9F20-73F3-46B6-B63E-49A2D3179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6325" y="0"/>
              <a:ext cx="846138" cy="820738"/>
            </a:xfrm>
            <a:custGeom>
              <a:avLst/>
              <a:gdLst>
                <a:gd name="T0" fmla="*/ 62 w 533"/>
                <a:gd name="T1" fmla="*/ 0 h 517"/>
                <a:gd name="T2" fmla="*/ 0 w 533"/>
                <a:gd name="T3" fmla="*/ 0 h 517"/>
                <a:gd name="T4" fmla="*/ 533 w 533"/>
                <a:gd name="T5" fmla="*/ 517 h 517"/>
                <a:gd name="T6" fmla="*/ 62 w 533"/>
                <a:gd name="T7" fmla="*/ 0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3" h="517">
                  <a:moveTo>
                    <a:pt x="62" y="0"/>
                  </a:moveTo>
                  <a:lnTo>
                    <a:pt x="0" y="0"/>
                  </a:lnTo>
                  <a:lnTo>
                    <a:pt x="533" y="517"/>
                  </a:lnTo>
                  <a:lnTo>
                    <a:pt x="6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xmlns="" id="{F152ACE0-AC92-4A23-A7AF-7419D5A96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2113" y="0"/>
              <a:ext cx="146050" cy="485775"/>
            </a:xfrm>
            <a:custGeom>
              <a:avLst/>
              <a:gdLst>
                <a:gd name="T0" fmla="*/ 13 w 92"/>
                <a:gd name="T1" fmla="*/ 0 h 306"/>
                <a:gd name="T2" fmla="*/ 0 w 92"/>
                <a:gd name="T3" fmla="*/ 0 h 306"/>
                <a:gd name="T4" fmla="*/ 92 w 92"/>
                <a:gd name="T5" fmla="*/ 306 h 306"/>
                <a:gd name="T6" fmla="*/ 13 w 92"/>
                <a:gd name="T7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306">
                  <a:moveTo>
                    <a:pt x="13" y="0"/>
                  </a:moveTo>
                  <a:lnTo>
                    <a:pt x="0" y="0"/>
                  </a:lnTo>
                  <a:lnTo>
                    <a:pt x="92" y="306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xmlns="" id="{BCC36FBC-E3B6-43CB-82AD-BDF719A0CF7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555750"/>
              <a:ext cx="2203450" cy="296863"/>
            </a:xfrm>
            <a:custGeom>
              <a:avLst/>
              <a:gdLst>
                <a:gd name="T0" fmla="*/ 0 w 1388"/>
                <a:gd name="T1" fmla="*/ 0 h 187"/>
                <a:gd name="T2" fmla="*/ 0 w 1388"/>
                <a:gd name="T3" fmla="*/ 57 h 187"/>
                <a:gd name="T4" fmla="*/ 1388 w 1388"/>
                <a:gd name="T5" fmla="*/ 187 h 187"/>
                <a:gd name="T6" fmla="*/ 0 w 1388"/>
                <a:gd name="T7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8" h="187">
                  <a:moveTo>
                    <a:pt x="0" y="0"/>
                  </a:moveTo>
                  <a:lnTo>
                    <a:pt x="0" y="57"/>
                  </a:lnTo>
                  <a:lnTo>
                    <a:pt x="1388" y="1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xmlns="" id="{9C04AFF0-9ACE-41E4-9E1A-39605EDD91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2398713"/>
              <a:ext cx="3316288" cy="176213"/>
            </a:xfrm>
            <a:custGeom>
              <a:avLst/>
              <a:gdLst>
                <a:gd name="T0" fmla="*/ 0 w 2089"/>
                <a:gd name="T1" fmla="*/ 0 h 111"/>
                <a:gd name="T2" fmla="*/ 0 w 2089"/>
                <a:gd name="T3" fmla="*/ 111 h 111"/>
                <a:gd name="T4" fmla="*/ 2089 w 2089"/>
                <a:gd name="T5" fmla="*/ 111 h 111"/>
                <a:gd name="T6" fmla="*/ 0 w 2089"/>
                <a:gd name="T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9" h="111">
                  <a:moveTo>
                    <a:pt x="0" y="0"/>
                  </a:moveTo>
                  <a:lnTo>
                    <a:pt x="0" y="111"/>
                  </a:lnTo>
                  <a:lnTo>
                    <a:pt x="2089" y="11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xmlns="" id="{4D302267-648F-43CE-A68B-B285B3F16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3236913"/>
              <a:ext cx="2400300" cy="477838"/>
            </a:xfrm>
            <a:custGeom>
              <a:avLst/>
              <a:gdLst>
                <a:gd name="T0" fmla="*/ 0 w 1512"/>
                <a:gd name="T1" fmla="*/ 173 h 301"/>
                <a:gd name="T2" fmla="*/ 0 w 1512"/>
                <a:gd name="T3" fmla="*/ 301 h 301"/>
                <a:gd name="T4" fmla="*/ 1512 w 1512"/>
                <a:gd name="T5" fmla="*/ 0 h 301"/>
                <a:gd name="T6" fmla="*/ 0 w 1512"/>
                <a:gd name="T7" fmla="*/ 17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12" h="301">
                  <a:moveTo>
                    <a:pt x="0" y="173"/>
                  </a:moveTo>
                  <a:lnTo>
                    <a:pt x="0" y="301"/>
                  </a:lnTo>
                  <a:lnTo>
                    <a:pt x="1512" y="0"/>
                  </a:lnTo>
                  <a:lnTo>
                    <a:pt x="0" y="1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xmlns="" id="{9AE8E01F-2803-426A-B684-1DD6C804E05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3881438"/>
              <a:ext cx="2490788" cy="1041400"/>
            </a:xfrm>
            <a:custGeom>
              <a:avLst/>
              <a:gdLst>
                <a:gd name="T0" fmla="*/ 0 w 1569"/>
                <a:gd name="T1" fmla="*/ 531 h 656"/>
                <a:gd name="T2" fmla="*/ 0 w 1569"/>
                <a:gd name="T3" fmla="*/ 656 h 656"/>
                <a:gd name="T4" fmla="*/ 1569 w 1569"/>
                <a:gd name="T5" fmla="*/ 0 h 656"/>
                <a:gd name="T6" fmla="*/ 0 w 1569"/>
                <a:gd name="T7" fmla="*/ 531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9" h="656">
                  <a:moveTo>
                    <a:pt x="0" y="531"/>
                  </a:moveTo>
                  <a:lnTo>
                    <a:pt x="0" y="656"/>
                  </a:lnTo>
                  <a:lnTo>
                    <a:pt x="1569" y="0"/>
                  </a:lnTo>
                  <a:lnTo>
                    <a:pt x="0" y="53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" name="Freeform 29">
              <a:extLst>
                <a:ext uri="{FF2B5EF4-FFF2-40B4-BE49-F238E27FC236}">
                  <a16:creationId xmlns:a16="http://schemas.microsoft.com/office/drawing/2014/main" xmlns="" id="{446C7D34-835B-4342-92E0-AEF189C4F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4321175"/>
              <a:ext cx="3316288" cy="2557463"/>
            </a:xfrm>
            <a:custGeom>
              <a:avLst/>
              <a:gdLst>
                <a:gd name="T0" fmla="*/ 0 w 2089"/>
                <a:gd name="T1" fmla="*/ 1492 h 1611"/>
                <a:gd name="T2" fmla="*/ 0 w 2089"/>
                <a:gd name="T3" fmla="*/ 1611 h 1611"/>
                <a:gd name="T4" fmla="*/ 100 w 2089"/>
                <a:gd name="T5" fmla="*/ 1611 h 1611"/>
                <a:gd name="T6" fmla="*/ 2089 w 2089"/>
                <a:gd name="T7" fmla="*/ 0 h 1611"/>
                <a:gd name="T8" fmla="*/ 0 w 2089"/>
                <a:gd name="T9" fmla="*/ 1492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9" h="1611">
                  <a:moveTo>
                    <a:pt x="0" y="1492"/>
                  </a:moveTo>
                  <a:lnTo>
                    <a:pt x="0" y="1611"/>
                  </a:lnTo>
                  <a:lnTo>
                    <a:pt x="100" y="1611"/>
                  </a:lnTo>
                  <a:lnTo>
                    <a:pt x="2089" y="0"/>
                  </a:lnTo>
                  <a:lnTo>
                    <a:pt x="0" y="149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4" name="Freeform 30">
              <a:extLst>
                <a:ext uri="{FF2B5EF4-FFF2-40B4-BE49-F238E27FC236}">
                  <a16:creationId xmlns:a16="http://schemas.microsoft.com/office/drawing/2014/main" xmlns="" id="{A5D101DF-D405-492D-8A8E-10E20F1B2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3038" y="5416550"/>
              <a:ext cx="1619250" cy="1462088"/>
            </a:xfrm>
            <a:custGeom>
              <a:avLst/>
              <a:gdLst>
                <a:gd name="T0" fmla="*/ 0 w 1020"/>
                <a:gd name="T1" fmla="*/ 921 h 921"/>
                <a:gd name="T2" fmla="*/ 157 w 1020"/>
                <a:gd name="T3" fmla="*/ 921 h 921"/>
                <a:gd name="T4" fmla="*/ 1020 w 1020"/>
                <a:gd name="T5" fmla="*/ 0 h 921"/>
                <a:gd name="T6" fmla="*/ 0 w 1020"/>
                <a:gd name="T7" fmla="*/ 921 h 9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0" h="921">
                  <a:moveTo>
                    <a:pt x="0" y="921"/>
                  </a:moveTo>
                  <a:lnTo>
                    <a:pt x="157" y="921"/>
                  </a:lnTo>
                  <a:lnTo>
                    <a:pt x="1020" y="0"/>
                  </a:lnTo>
                  <a:lnTo>
                    <a:pt x="0" y="92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xmlns="" id="{7ED098FE-D2D0-4566-934D-A75C0B04A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8575" y="5175250"/>
              <a:ext cx="1274763" cy="1703388"/>
            </a:xfrm>
            <a:custGeom>
              <a:avLst/>
              <a:gdLst>
                <a:gd name="T0" fmla="*/ 0 w 803"/>
                <a:gd name="T1" fmla="*/ 1073 h 1073"/>
                <a:gd name="T2" fmla="*/ 140 w 803"/>
                <a:gd name="T3" fmla="*/ 1073 h 1073"/>
                <a:gd name="T4" fmla="*/ 803 w 803"/>
                <a:gd name="T5" fmla="*/ 0 h 1073"/>
                <a:gd name="T6" fmla="*/ 0 w 803"/>
                <a:gd name="T7" fmla="*/ 1073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3" h="1073">
                  <a:moveTo>
                    <a:pt x="0" y="1073"/>
                  </a:moveTo>
                  <a:lnTo>
                    <a:pt x="140" y="1073"/>
                  </a:lnTo>
                  <a:lnTo>
                    <a:pt x="803" y="0"/>
                  </a:lnTo>
                  <a:lnTo>
                    <a:pt x="0" y="10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xmlns="" id="{8F8896F0-59BA-4FBE-94F9-53B6DC893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5763" y="5026025"/>
              <a:ext cx="614363" cy="1852613"/>
            </a:xfrm>
            <a:custGeom>
              <a:avLst/>
              <a:gdLst>
                <a:gd name="T0" fmla="*/ 0 w 387"/>
                <a:gd name="T1" fmla="*/ 1167 h 1167"/>
                <a:gd name="T2" fmla="*/ 127 w 387"/>
                <a:gd name="T3" fmla="*/ 1167 h 1167"/>
                <a:gd name="T4" fmla="*/ 387 w 387"/>
                <a:gd name="T5" fmla="*/ 0 h 1167"/>
                <a:gd name="T6" fmla="*/ 0 w 387"/>
                <a:gd name="T7" fmla="*/ 1167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7" h="1167">
                  <a:moveTo>
                    <a:pt x="0" y="1167"/>
                  </a:moveTo>
                  <a:lnTo>
                    <a:pt x="127" y="1167"/>
                  </a:lnTo>
                  <a:lnTo>
                    <a:pt x="387" y="0"/>
                  </a:lnTo>
                  <a:lnTo>
                    <a:pt x="0" y="116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7" name="Freeform 33">
              <a:extLst>
                <a:ext uri="{FF2B5EF4-FFF2-40B4-BE49-F238E27FC236}">
                  <a16:creationId xmlns:a16="http://schemas.microsoft.com/office/drawing/2014/main" xmlns="" id="{02BF367A-3548-43FF-BEF6-97F59EC93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2588" y="5794375"/>
              <a:ext cx="85725" cy="1084263"/>
            </a:xfrm>
            <a:custGeom>
              <a:avLst/>
              <a:gdLst>
                <a:gd name="T0" fmla="*/ 0 w 54"/>
                <a:gd name="T1" fmla="*/ 683 h 683"/>
                <a:gd name="T2" fmla="*/ 54 w 54"/>
                <a:gd name="T3" fmla="*/ 683 h 683"/>
                <a:gd name="T4" fmla="*/ 54 w 54"/>
                <a:gd name="T5" fmla="*/ 0 h 683"/>
                <a:gd name="T6" fmla="*/ 0 w 54"/>
                <a:gd name="T7" fmla="*/ 683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683">
                  <a:moveTo>
                    <a:pt x="0" y="683"/>
                  </a:moveTo>
                  <a:lnTo>
                    <a:pt x="54" y="683"/>
                  </a:lnTo>
                  <a:lnTo>
                    <a:pt x="54" y="0"/>
                  </a:lnTo>
                  <a:lnTo>
                    <a:pt x="0" y="68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38" name="Rectangle: Rounded Corners 2">
            <a:extLst>
              <a:ext uri="{FF2B5EF4-FFF2-40B4-BE49-F238E27FC236}">
                <a16:creationId xmlns:a16="http://schemas.microsoft.com/office/drawing/2014/main" xmlns="" id="{6F288125-1D4F-4BE2-8E9D-340E35F51361}"/>
              </a:ext>
            </a:extLst>
          </p:cNvPr>
          <p:cNvSpPr/>
          <p:nvPr/>
        </p:nvSpPr>
        <p:spPr>
          <a:xfrm>
            <a:off x="813763" y="946441"/>
            <a:ext cx="4159681" cy="1017587"/>
          </a:xfrm>
          <a:prstGeom prst="roundRect">
            <a:avLst>
              <a:gd name="adj" fmla="val 50000"/>
            </a:avLst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: Rounded Corners 71">
            <a:extLst>
              <a:ext uri="{FF2B5EF4-FFF2-40B4-BE49-F238E27FC236}">
                <a16:creationId xmlns:a16="http://schemas.microsoft.com/office/drawing/2014/main" xmlns="" id="{649F74D9-4628-4477-B942-B1A1033A92B5}"/>
              </a:ext>
            </a:extLst>
          </p:cNvPr>
          <p:cNvSpPr/>
          <p:nvPr/>
        </p:nvSpPr>
        <p:spPr>
          <a:xfrm>
            <a:off x="813763" y="2262285"/>
            <a:ext cx="4159681" cy="1017587"/>
          </a:xfrm>
          <a:prstGeom prst="roundRect">
            <a:avLst>
              <a:gd name="adj" fmla="val 50000"/>
            </a:avLst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Rectangle: Rounded Corners 72">
            <a:extLst>
              <a:ext uri="{FF2B5EF4-FFF2-40B4-BE49-F238E27FC236}">
                <a16:creationId xmlns:a16="http://schemas.microsoft.com/office/drawing/2014/main" xmlns="" id="{1DF30FE8-FB55-4815-B1C0-4F5D660B5983}"/>
              </a:ext>
            </a:extLst>
          </p:cNvPr>
          <p:cNvSpPr/>
          <p:nvPr/>
        </p:nvSpPr>
        <p:spPr>
          <a:xfrm>
            <a:off x="813763" y="3578129"/>
            <a:ext cx="4159681" cy="1017587"/>
          </a:xfrm>
          <a:prstGeom prst="roundRect">
            <a:avLst>
              <a:gd name="adj" fmla="val 50000"/>
            </a:avLst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Rectangle: Rounded Corners 73">
            <a:extLst>
              <a:ext uri="{FF2B5EF4-FFF2-40B4-BE49-F238E27FC236}">
                <a16:creationId xmlns:a16="http://schemas.microsoft.com/office/drawing/2014/main" xmlns="" id="{110E0F6E-A047-45CE-9FEE-C7F5F6BAB1CF}"/>
              </a:ext>
            </a:extLst>
          </p:cNvPr>
          <p:cNvSpPr/>
          <p:nvPr/>
        </p:nvSpPr>
        <p:spPr>
          <a:xfrm>
            <a:off x="813763" y="4893973"/>
            <a:ext cx="4159681" cy="1017587"/>
          </a:xfrm>
          <a:prstGeom prst="roundRect">
            <a:avLst>
              <a:gd name="adj" fmla="val 50000"/>
            </a:avLst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Rectangle: Rounded Corners 75">
            <a:extLst>
              <a:ext uri="{FF2B5EF4-FFF2-40B4-BE49-F238E27FC236}">
                <a16:creationId xmlns:a16="http://schemas.microsoft.com/office/drawing/2014/main" xmlns="" id="{812D9E45-CC26-49AA-8ECA-A640E8093A81}"/>
              </a:ext>
            </a:extLst>
          </p:cNvPr>
          <p:cNvSpPr/>
          <p:nvPr/>
        </p:nvSpPr>
        <p:spPr>
          <a:xfrm>
            <a:off x="7225715" y="946441"/>
            <a:ext cx="4159681" cy="10175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Rectangle: Rounded Corners 76">
            <a:extLst>
              <a:ext uri="{FF2B5EF4-FFF2-40B4-BE49-F238E27FC236}">
                <a16:creationId xmlns:a16="http://schemas.microsoft.com/office/drawing/2014/main" xmlns="" id="{6B74E0E5-2E33-48AC-BC0C-842233CF585E}"/>
              </a:ext>
            </a:extLst>
          </p:cNvPr>
          <p:cNvSpPr/>
          <p:nvPr/>
        </p:nvSpPr>
        <p:spPr>
          <a:xfrm>
            <a:off x="7225715" y="2262285"/>
            <a:ext cx="4159681" cy="10175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Rectangle: Rounded Corners 77">
            <a:extLst>
              <a:ext uri="{FF2B5EF4-FFF2-40B4-BE49-F238E27FC236}">
                <a16:creationId xmlns:a16="http://schemas.microsoft.com/office/drawing/2014/main" xmlns="" id="{5DF345EA-F591-4CD3-8420-961A985B2116}"/>
              </a:ext>
            </a:extLst>
          </p:cNvPr>
          <p:cNvSpPr/>
          <p:nvPr/>
        </p:nvSpPr>
        <p:spPr>
          <a:xfrm>
            <a:off x="7225715" y="3578129"/>
            <a:ext cx="4159681" cy="10175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Rectangle: Rounded Corners 78">
            <a:extLst>
              <a:ext uri="{FF2B5EF4-FFF2-40B4-BE49-F238E27FC236}">
                <a16:creationId xmlns:a16="http://schemas.microsoft.com/office/drawing/2014/main" xmlns="" id="{E30A234F-6FD3-4913-88B5-5CFD0187C91B}"/>
              </a:ext>
            </a:extLst>
          </p:cNvPr>
          <p:cNvSpPr/>
          <p:nvPr/>
        </p:nvSpPr>
        <p:spPr>
          <a:xfrm>
            <a:off x="7225715" y="4893973"/>
            <a:ext cx="4398586" cy="10175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C36AC046-D411-44E7-ACFA-35B9E4EFCD0E}"/>
              </a:ext>
            </a:extLst>
          </p:cNvPr>
          <p:cNvSpPr txBox="1"/>
          <p:nvPr/>
        </p:nvSpPr>
        <p:spPr>
          <a:xfrm>
            <a:off x="1463220" y="1319213"/>
            <a:ext cx="2571525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Covers Standard Scenario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42BDE016-4D4D-421A-9318-D808C9A8B612}"/>
              </a:ext>
            </a:extLst>
          </p:cNvPr>
          <p:cNvSpPr txBox="1"/>
          <p:nvPr/>
        </p:nvSpPr>
        <p:spPr>
          <a:xfrm>
            <a:off x="1447714" y="2619326"/>
            <a:ext cx="2571525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Non-technical consultants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A1BFB5AB-C2E5-4E0E-9F1A-7AC23014CF43}"/>
              </a:ext>
            </a:extLst>
          </p:cNvPr>
          <p:cNvSpPr txBox="1"/>
          <p:nvPr/>
        </p:nvSpPr>
        <p:spPr>
          <a:xfrm>
            <a:off x="1248934" y="3809923"/>
            <a:ext cx="2571525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Build </a:t>
            </a:r>
            <a:r>
              <a:rPr lang="en-US" dirty="0" smtClean="0">
                <a:solidFill>
                  <a:schemeClr val="bg1"/>
                </a:solidFill>
              </a:rPr>
              <a:t>Dashboards for BI , Planning etc.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9BE85BA1-C5E4-4406-9E26-1F8BAD6183A8}"/>
              </a:ext>
            </a:extLst>
          </p:cNvPr>
          <p:cNvSpPr txBox="1"/>
          <p:nvPr/>
        </p:nvSpPr>
        <p:spPr>
          <a:xfrm>
            <a:off x="1248934" y="5264266"/>
            <a:ext cx="2571525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Like BOBJ Designer, Crystal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D0D56AE1-E4E4-4411-B7F9-0A6414B4C830}"/>
              </a:ext>
            </a:extLst>
          </p:cNvPr>
          <p:cNvSpPr txBox="1"/>
          <p:nvPr/>
        </p:nvSpPr>
        <p:spPr>
          <a:xfrm>
            <a:off x="4095082" y="1209013"/>
            <a:ext cx="41678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2AEE28E2-484B-4F19-9F19-2D299D48C634}"/>
              </a:ext>
            </a:extLst>
          </p:cNvPr>
          <p:cNvSpPr txBox="1"/>
          <p:nvPr/>
        </p:nvSpPr>
        <p:spPr>
          <a:xfrm>
            <a:off x="4095082" y="2524857"/>
            <a:ext cx="41678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DBBD09F2-A7CE-4293-AD03-3717287D254F}"/>
              </a:ext>
            </a:extLst>
          </p:cNvPr>
          <p:cNvSpPr txBox="1"/>
          <p:nvPr/>
        </p:nvSpPr>
        <p:spPr>
          <a:xfrm>
            <a:off x="4095082" y="3840701"/>
            <a:ext cx="41678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2480C407-B31D-42EE-B3CC-70C9813A0F8C}"/>
              </a:ext>
            </a:extLst>
          </p:cNvPr>
          <p:cNvSpPr txBox="1"/>
          <p:nvPr/>
        </p:nvSpPr>
        <p:spPr>
          <a:xfrm>
            <a:off x="4095082" y="5156545"/>
            <a:ext cx="416781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2AB79459-4CF0-4F4E-BADA-287187CA2D0D}"/>
              </a:ext>
            </a:extLst>
          </p:cNvPr>
          <p:cNvSpPr txBox="1"/>
          <p:nvPr/>
        </p:nvSpPr>
        <p:spPr>
          <a:xfrm flipH="1">
            <a:off x="8357239" y="1316734"/>
            <a:ext cx="2571525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Covers Custom Scenario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A8D8D13A-7357-43CA-973E-7BA040077E62}"/>
              </a:ext>
            </a:extLst>
          </p:cNvPr>
          <p:cNvSpPr txBox="1"/>
          <p:nvPr/>
        </p:nvSpPr>
        <p:spPr>
          <a:xfrm flipH="1">
            <a:off x="8357238" y="2632579"/>
            <a:ext cx="2831891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Programmers/App Developers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AB88114D-4A9C-4F6D-9E75-73F3E0ECE155}"/>
              </a:ext>
            </a:extLst>
          </p:cNvPr>
          <p:cNvSpPr txBox="1"/>
          <p:nvPr/>
        </p:nvSpPr>
        <p:spPr>
          <a:xfrm flipH="1">
            <a:off x="8357238" y="3837623"/>
            <a:ext cx="2831890" cy="4985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</a:rPr>
              <a:t>Design end to end apps which can call SAP Backend systems</a:t>
            </a:r>
            <a:endParaRPr lang="en-IN" dirty="0">
              <a:solidFill>
                <a:schemeClr val="bg1"/>
              </a:solidFill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2A702BFA-39AF-4AEC-921D-14E44028AFD2}"/>
              </a:ext>
            </a:extLst>
          </p:cNvPr>
          <p:cNvSpPr txBox="1"/>
          <p:nvPr/>
        </p:nvSpPr>
        <p:spPr>
          <a:xfrm flipH="1">
            <a:off x="8118702" y="5165521"/>
            <a:ext cx="3342306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Complex Applications as per needs</a:t>
            </a:r>
          </a:p>
          <a:p>
            <a:r>
              <a:rPr lang="en-US" dirty="0">
                <a:solidFill>
                  <a:schemeClr val="bg1"/>
                </a:solidFill>
              </a:rPr>
              <a:t>Has features of stories + Extra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8AD8F6B8-8B06-4814-BB00-4B8B0F41C47C}"/>
              </a:ext>
            </a:extLst>
          </p:cNvPr>
          <p:cNvSpPr txBox="1"/>
          <p:nvPr/>
        </p:nvSpPr>
        <p:spPr>
          <a:xfrm flipH="1">
            <a:off x="7638583" y="1209013"/>
            <a:ext cx="47128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EB4994B5-1404-42C5-98D5-089C8AA33950}"/>
              </a:ext>
            </a:extLst>
          </p:cNvPr>
          <p:cNvSpPr txBox="1"/>
          <p:nvPr/>
        </p:nvSpPr>
        <p:spPr>
          <a:xfrm flipH="1">
            <a:off x="7638583" y="2524857"/>
            <a:ext cx="47128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782B0718-EC2A-4FD3-B4D1-84332DF8248B}"/>
              </a:ext>
            </a:extLst>
          </p:cNvPr>
          <p:cNvSpPr txBox="1"/>
          <p:nvPr/>
        </p:nvSpPr>
        <p:spPr>
          <a:xfrm flipH="1">
            <a:off x="7638583" y="3840701"/>
            <a:ext cx="47128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912A6A5C-6895-497C-9C98-BEC404747CB2}"/>
              </a:ext>
            </a:extLst>
          </p:cNvPr>
          <p:cNvSpPr txBox="1"/>
          <p:nvPr/>
        </p:nvSpPr>
        <p:spPr>
          <a:xfrm flipH="1">
            <a:off x="7638583" y="5156545"/>
            <a:ext cx="47128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6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94896" y="168764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Cooper Black" panose="0208090404030B020404" pitchFamily="18" charset="0"/>
              </a:rPr>
              <a:t> </a:t>
            </a:r>
            <a:r>
              <a:rPr lang="en-US" sz="3600" b="1" dirty="0" smtClean="0">
                <a:latin typeface="Cooper Black" panose="0208090404030B020404" pitchFamily="18" charset="0"/>
              </a:rPr>
              <a:t>       Story                              v  s          Application</a:t>
            </a:r>
            <a:endParaRPr lang="en-US" sz="3600" b="1" dirty="0"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596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Cooper Black" panose="0208090404030B020404" pitchFamily="18" charset="0"/>
              </a:rPr>
              <a:t>Hierarchy Representation </a:t>
            </a:r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92BD11A4-78E2-4332-8211-DBE9301309CB}"/>
              </a:ext>
            </a:extLst>
          </p:cNvPr>
          <p:cNvGrpSpPr/>
          <p:nvPr/>
        </p:nvGrpSpPr>
        <p:grpSpPr>
          <a:xfrm>
            <a:off x="3142404" y="1449422"/>
            <a:ext cx="2044867" cy="1734145"/>
            <a:chOff x="3136861" y="1616500"/>
            <a:chExt cx="1900760" cy="1611936"/>
          </a:xfrm>
        </p:grpSpPr>
        <p:sp>
          <p:nvSpPr>
            <p:cNvPr id="6" name="Freeform 13">
              <a:extLst>
                <a:ext uri="{FF2B5EF4-FFF2-40B4-BE49-F238E27FC236}">
                  <a16:creationId xmlns:a16="http://schemas.microsoft.com/office/drawing/2014/main" xmlns="" id="{39926ACE-5F38-4119-A0CC-1F234AF1565C}"/>
                </a:ext>
              </a:extLst>
            </p:cNvPr>
            <p:cNvSpPr>
              <a:spLocks/>
            </p:cNvSpPr>
            <p:nvPr/>
          </p:nvSpPr>
          <p:spPr bwMode="auto">
            <a:xfrm rot="6153764">
              <a:off x="3134899" y="2349133"/>
              <a:ext cx="881265" cy="877341"/>
            </a:xfrm>
            <a:custGeom>
              <a:avLst/>
              <a:gdLst>
                <a:gd name="T0" fmla="*/ 223 w 497"/>
                <a:gd name="T1" fmla="*/ 0 h 496"/>
                <a:gd name="T2" fmla="*/ 0 w 497"/>
                <a:gd name="T3" fmla="*/ 222 h 496"/>
                <a:gd name="T4" fmla="*/ 234 w 497"/>
                <a:gd name="T5" fmla="*/ 259 h 496"/>
                <a:gd name="T6" fmla="*/ 269 w 497"/>
                <a:gd name="T7" fmla="*/ 496 h 496"/>
                <a:gd name="T8" fmla="*/ 497 w 497"/>
                <a:gd name="T9" fmla="*/ 269 h 496"/>
                <a:gd name="T10" fmla="*/ 259 w 497"/>
                <a:gd name="T11" fmla="*/ 234 h 496"/>
                <a:gd name="T12" fmla="*/ 223 w 497"/>
                <a:gd name="T1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7" h="496">
                  <a:moveTo>
                    <a:pt x="223" y="0"/>
                  </a:moveTo>
                  <a:cubicBezTo>
                    <a:pt x="0" y="222"/>
                    <a:pt x="0" y="222"/>
                    <a:pt x="0" y="222"/>
                  </a:cubicBezTo>
                  <a:cubicBezTo>
                    <a:pt x="76" y="183"/>
                    <a:pt x="171" y="196"/>
                    <a:pt x="234" y="259"/>
                  </a:cubicBezTo>
                  <a:cubicBezTo>
                    <a:pt x="299" y="323"/>
                    <a:pt x="310" y="420"/>
                    <a:pt x="269" y="496"/>
                  </a:cubicBezTo>
                  <a:cubicBezTo>
                    <a:pt x="497" y="269"/>
                    <a:pt x="497" y="269"/>
                    <a:pt x="497" y="269"/>
                  </a:cubicBezTo>
                  <a:cubicBezTo>
                    <a:pt x="420" y="310"/>
                    <a:pt x="323" y="298"/>
                    <a:pt x="259" y="234"/>
                  </a:cubicBezTo>
                  <a:cubicBezTo>
                    <a:pt x="196" y="171"/>
                    <a:pt x="184" y="75"/>
                    <a:pt x="22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xmlns="" id="{0B5587ED-45CC-4DEB-8722-0C4CCAAC7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7878" y="1616500"/>
              <a:ext cx="1329743" cy="132712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xmlns="" id="{6D43DEE9-9525-4FC1-93F4-3C6E3A5A9A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07050" y="1815960"/>
              <a:ext cx="931398" cy="9282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127000" sx="102000" sy="102000" algn="ctr" rotWithShape="0">
                <a:prstClr val="black">
                  <a:alpha val="16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798D08B5-2D79-492F-82F4-18C39C37803C}"/>
              </a:ext>
            </a:extLst>
          </p:cNvPr>
          <p:cNvGrpSpPr/>
          <p:nvPr/>
        </p:nvGrpSpPr>
        <p:grpSpPr>
          <a:xfrm>
            <a:off x="1303530" y="2382012"/>
            <a:ext cx="2235966" cy="2235965"/>
            <a:chOff x="1436369" y="2474576"/>
            <a:chExt cx="2078392" cy="2078392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xmlns="" id="{42CB3981-9C30-41B8-9B33-ED5A114981B0}"/>
                </a:ext>
              </a:extLst>
            </p:cNvPr>
            <p:cNvSpPr/>
            <p:nvPr/>
          </p:nvSpPr>
          <p:spPr>
            <a:xfrm>
              <a:off x="1436369" y="2474576"/>
              <a:ext cx="2078392" cy="207839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xmlns="" id="{7F5E0E98-F82E-4EB1-A0A3-D30BF8C081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743" y="2631093"/>
              <a:ext cx="1771645" cy="176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12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A272E91-796B-4074-B710-6CE5E414E8D7}"/>
              </a:ext>
            </a:extLst>
          </p:cNvPr>
          <p:cNvSpPr txBox="1"/>
          <p:nvPr/>
        </p:nvSpPr>
        <p:spPr>
          <a:xfrm>
            <a:off x="6570474" y="1958897"/>
            <a:ext cx="4076286" cy="461665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>
              <a:defRPr/>
            </a:pPr>
            <a:r>
              <a:rPr lang="en-US" sz="2400" b="1" kern="0" dirty="0" smtClean="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Hierarchical Representation </a:t>
            </a:r>
            <a:endParaRPr lang="en-US" sz="2400" b="1" kern="0" dirty="0">
              <a:solidFill>
                <a:schemeClr val="accent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xmlns="" id="{53598A7A-39AD-4D3A-99B7-177A4ED9919A}"/>
              </a:ext>
            </a:extLst>
          </p:cNvPr>
          <p:cNvCxnSpPr>
            <a:cxnSpLocks/>
          </p:cNvCxnSpPr>
          <p:nvPr/>
        </p:nvCxnSpPr>
        <p:spPr>
          <a:xfrm flipH="1">
            <a:off x="5510351" y="2167164"/>
            <a:ext cx="804373" cy="0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492AE064-20C9-4D6A-B307-B46F0974D95C}"/>
              </a:ext>
            </a:extLst>
          </p:cNvPr>
          <p:cNvGrpSpPr/>
          <p:nvPr/>
        </p:nvGrpSpPr>
        <p:grpSpPr>
          <a:xfrm rot="4500000">
            <a:off x="2972198" y="4052090"/>
            <a:ext cx="2044866" cy="1734146"/>
            <a:chOff x="3136861" y="1616500"/>
            <a:chExt cx="1900760" cy="1611936"/>
          </a:xfrm>
        </p:grpSpPr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xmlns="" id="{02C0BAF0-DC37-40BB-9B64-2CF913C287FD}"/>
                </a:ext>
              </a:extLst>
            </p:cNvPr>
            <p:cNvSpPr>
              <a:spLocks/>
            </p:cNvSpPr>
            <p:nvPr/>
          </p:nvSpPr>
          <p:spPr bwMode="auto">
            <a:xfrm rot="6153764">
              <a:off x="3134899" y="2349133"/>
              <a:ext cx="881265" cy="877341"/>
            </a:xfrm>
            <a:custGeom>
              <a:avLst/>
              <a:gdLst>
                <a:gd name="T0" fmla="*/ 223 w 497"/>
                <a:gd name="T1" fmla="*/ 0 h 496"/>
                <a:gd name="T2" fmla="*/ 0 w 497"/>
                <a:gd name="T3" fmla="*/ 222 h 496"/>
                <a:gd name="T4" fmla="*/ 234 w 497"/>
                <a:gd name="T5" fmla="*/ 259 h 496"/>
                <a:gd name="T6" fmla="*/ 269 w 497"/>
                <a:gd name="T7" fmla="*/ 496 h 496"/>
                <a:gd name="T8" fmla="*/ 497 w 497"/>
                <a:gd name="T9" fmla="*/ 269 h 496"/>
                <a:gd name="T10" fmla="*/ 259 w 497"/>
                <a:gd name="T11" fmla="*/ 234 h 496"/>
                <a:gd name="T12" fmla="*/ 223 w 497"/>
                <a:gd name="T1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7" h="496">
                  <a:moveTo>
                    <a:pt x="223" y="0"/>
                  </a:moveTo>
                  <a:cubicBezTo>
                    <a:pt x="0" y="222"/>
                    <a:pt x="0" y="222"/>
                    <a:pt x="0" y="222"/>
                  </a:cubicBezTo>
                  <a:cubicBezTo>
                    <a:pt x="76" y="183"/>
                    <a:pt x="171" y="196"/>
                    <a:pt x="234" y="259"/>
                  </a:cubicBezTo>
                  <a:cubicBezTo>
                    <a:pt x="299" y="323"/>
                    <a:pt x="310" y="420"/>
                    <a:pt x="269" y="496"/>
                  </a:cubicBezTo>
                  <a:cubicBezTo>
                    <a:pt x="497" y="269"/>
                    <a:pt x="497" y="269"/>
                    <a:pt x="497" y="269"/>
                  </a:cubicBezTo>
                  <a:cubicBezTo>
                    <a:pt x="420" y="310"/>
                    <a:pt x="323" y="298"/>
                    <a:pt x="259" y="234"/>
                  </a:cubicBezTo>
                  <a:cubicBezTo>
                    <a:pt x="196" y="171"/>
                    <a:pt x="184" y="75"/>
                    <a:pt x="22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xmlns="" id="{72DF6A9C-ACB7-43AC-B021-03555536AE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7878" y="1616500"/>
              <a:ext cx="1329743" cy="132712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xmlns="" id="{DBDEA88E-3CDF-4D02-9C66-61CC00BCC4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07050" y="1815960"/>
              <a:ext cx="931398" cy="92820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127000" sx="102000" sy="102000" algn="ctr" rotWithShape="0">
                <a:prstClr val="black">
                  <a:alpha val="16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B2778CBB-49DA-49CB-9DDE-43D1162AF413}"/>
              </a:ext>
            </a:extLst>
          </p:cNvPr>
          <p:cNvSpPr txBox="1"/>
          <p:nvPr/>
        </p:nvSpPr>
        <p:spPr>
          <a:xfrm>
            <a:off x="6636734" y="4933105"/>
            <a:ext cx="4076286" cy="461665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>
              <a:defRPr/>
            </a:pPr>
            <a:r>
              <a:rPr lang="en-US" sz="2400" b="1" kern="0" dirty="0" smtClean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Flat Representation </a:t>
            </a:r>
            <a:endParaRPr lang="en-US" sz="2400" b="1" kern="0" dirty="0">
              <a:solidFill>
                <a:schemeClr val="accent3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xmlns="" id="{0999DC3E-2188-4397-AAD2-3627DF7E4A0B}"/>
              </a:ext>
            </a:extLst>
          </p:cNvPr>
          <p:cNvCxnSpPr>
            <a:cxnSpLocks/>
          </p:cNvCxnSpPr>
          <p:nvPr/>
        </p:nvCxnSpPr>
        <p:spPr>
          <a:xfrm flipH="1">
            <a:off x="5510351" y="5181130"/>
            <a:ext cx="804373" cy="0"/>
          </a:xfrm>
          <a:prstGeom prst="straightConnector1">
            <a:avLst/>
          </a:prstGeom>
          <a:ln w="12700">
            <a:solidFill>
              <a:schemeClr val="bg1">
                <a:lumMod val="75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3CBA865D-AC1F-44B2-BE39-6D518E80B6F3}"/>
              </a:ext>
            </a:extLst>
          </p:cNvPr>
          <p:cNvGrpSpPr/>
          <p:nvPr/>
        </p:nvGrpSpPr>
        <p:grpSpPr>
          <a:xfrm>
            <a:off x="3983989" y="4924739"/>
            <a:ext cx="547497" cy="502920"/>
            <a:chOff x="1046163" y="4654550"/>
            <a:chExt cx="1520824" cy="1397000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xmlns="" id="{A24D0035-C0F3-4E62-A940-105C90C914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58913" y="5062538"/>
              <a:ext cx="474662" cy="473075"/>
            </a:xfrm>
            <a:custGeom>
              <a:avLst/>
              <a:gdLst>
                <a:gd name="T0" fmla="*/ 640 w 640"/>
                <a:gd name="T1" fmla="*/ 320 h 640"/>
                <a:gd name="T2" fmla="*/ 320 w 640"/>
                <a:gd name="T3" fmla="*/ 640 h 640"/>
                <a:gd name="T4" fmla="*/ 0 w 640"/>
                <a:gd name="T5" fmla="*/ 320 h 640"/>
                <a:gd name="T6" fmla="*/ 320 w 640"/>
                <a:gd name="T7" fmla="*/ 0 h 640"/>
                <a:gd name="T8" fmla="*/ 640 w 640"/>
                <a:gd name="T9" fmla="*/ 320 h 640"/>
                <a:gd name="T10" fmla="*/ 640 w 640"/>
                <a:gd name="T11" fmla="*/ 320 h 640"/>
                <a:gd name="T12" fmla="*/ 640 w 640"/>
                <a:gd name="T13" fmla="*/ 32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0" h="640">
                  <a:moveTo>
                    <a:pt x="640" y="320"/>
                  </a:moveTo>
                  <a:cubicBezTo>
                    <a:pt x="640" y="497"/>
                    <a:pt x="497" y="640"/>
                    <a:pt x="320" y="640"/>
                  </a:cubicBezTo>
                  <a:cubicBezTo>
                    <a:pt x="143" y="640"/>
                    <a:pt x="0" y="497"/>
                    <a:pt x="0" y="320"/>
                  </a:cubicBezTo>
                  <a:cubicBezTo>
                    <a:pt x="0" y="143"/>
                    <a:pt x="143" y="0"/>
                    <a:pt x="320" y="0"/>
                  </a:cubicBezTo>
                  <a:cubicBezTo>
                    <a:pt x="497" y="0"/>
                    <a:pt x="640" y="143"/>
                    <a:pt x="640" y="320"/>
                  </a:cubicBezTo>
                  <a:close/>
                  <a:moveTo>
                    <a:pt x="640" y="320"/>
                  </a:moveTo>
                  <a:cubicBezTo>
                    <a:pt x="640" y="320"/>
                    <a:pt x="640" y="320"/>
                    <a:pt x="640" y="320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xmlns="" id="{033A8776-8453-44BD-8EB8-E1250E5C2B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150" y="4965700"/>
              <a:ext cx="66675" cy="61912"/>
            </a:xfrm>
            <a:custGeom>
              <a:avLst/>
              <a:gdLst>
                <a:gd name="T0" fmla="*/ 17 w 89"/>
                <a:gd name="T1" fmla="*/ 73 h 84"/>
                <a:gd name="T2" fmla="*/ 45 w 89"/>
                <a:gd name="T3" fmla="*/ 84 h 84"/>
                <a:gd name="T4" fmla="*/ 73 w 89"/>
                <a:gd name="T5" fmla="*/ 73 h 84"/>
                <a:gd name="T6" fmla="*/ 73 w 89"/>
                <a:gd name="T7" fmla="*/ 16 h 84"/>
                <a:gd name="T8" fmla="*/ 73 w 89"/>
                <a:gd name="T9" fmla="*/ 15 h 84"/>
                <a:gd name="T10" fmla="*/ 16 w 89"/>
                <a:gd name="T11" fmla="*/ 15 h 84"/>
                <a:gd name="T12" fmla="*/ 16 w 89"/>
                <a:gd name="T13" fmla="*/ 72 h 84"/>
                <a:gd name="T14" fmla="*/ 17 w 89"/>
                <a:gd name="T15" fmla="*/ 73 h 84"/>
                <a:gd name="T16" fmla="*/ 17 w 89"/>
                <a:gd name="T17" fmla="*/ 73 h 84"/>
                <a:gd name="T18" fmla="*/ 17 w 89"/>
                <a:gd name="T19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" h="84">
                  <a:moveTo>
                    <a:pt x="17" y="73"/>
                  </a:moveTo>
                  <a:cubicBezTo>
                    <a:pt x="24" y="80"/>
                    <a:pt x="35" y="84"/>
                    <a:pt x="45" y="84"/>
                  </a:cubicBezTo>
                  <a:cubicBezTo>
                    <a:pt x="55" y="84"/>
                    <a:pt x="65" y="80"/>
                    <a:pt x="73" y="73"/>
                  </a:cubicBezTo>
                  <a:cubicBezTo>
                    <a:pt x="89" y="57"/>
                    <a:pt x="89" y="32"/>
                    <a:pt x="73" y="16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57" y="0"/>
                    <a:pt x="32" y="0"/>
                    <a:pt x="16" y="15"/>
                  </a:cubicBezTo>
                  <a:cubicBezTo>
                    <a:pt x="0" y="31"/>
                    <a:pt x="0" y="56"/>
                    <a:pt x="16" y="72"/>
                  </a:cubicBezTo>
                  <a:lnTo>
                    <a:pt x="17" y="73"/>
                  </a:lnTo>
                  <a:close/>
                  <a:moveTo>
                    <a:pt x="17" y="73"/>
                  </a:moveTo>
                  <a:cubicBezTo>
                    <a:pt x="17" y="73"/>
                    <a:pt x="17" y="73"/>
                    <a:pt x="17" y="7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xmlns="" id="{33296C3B-6AA8-4614-B9B0-95740B63A0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6163" y="4654550"/>
              <a:ext cx="1520824" cy="1397000"/>
            </a:xfrm>
            <a:custGeom>
              <a:avLst/>
              <a:gdLst>
                <a:gd name="T0" fmla="*/ 2036 w 2051"/>
                <a:gd name="T1" fmla="*/ 733 h 1888"/>
                <a:gd name="T2" fmla="*/ 2008 w 2051"/>
                <a:gd name="T3" fmla="*/ 664 h 1888"/>
                <a:gd name="T4" fmla="*/ 1489 w 2051"/>
                <a:gd name="T5" fmla="*/ 255 h 1888"/>
                <a:gd name="T6" fmla="*/ 255 w 2051"/>
                <a:gd name="T7" fmla="*/ 255 h 1888"/>
                <a:gd name="T8" fmla="*/ 255 w 2051"/>
                <a:gd name="T9" fmla="*/ 1489 h 1888"/>
                <a:gd name="T10" fmla="*/ 295 w 2051"/>
                <a:gd name="T11" fmla="*/ 1828 h 1888"/>
                <a:gd name="T12" fmla="*/ 330 w 2051"/>
                <a:gd name="T13" fmla="*/ 1888 h 1888"/>
                <a:gd name="T14" fmla="*/ 571 w 2051"/>
                <a:gd name="T15" fmla="*/ 1868 h 1888"/>
                <a:gd name="T16" fmla="*/ 872 w 2051"/>
                <a:gd name="T17" fmla="*/ 1744 h 1888"/>
                <a:gd name="T18" fmla="*/ 1173 w 2051"/>
                <a:gd name="T19" fmla="*/ 1868 h 1888"/>
                <a:gd name="T20" fmla="*/ 1414 w 2051"/>
                <a:gd name="T21" fmla="*/ 1888 h 1888"/>
                <a:gd name="T22" fmla="*/ 1449 w 2051"/>
                <a:gd name="T23" fmla="*/ 1828 h 1888"/>
                <a:gd name="T24" fmla="*/ 1489 w 2051"/>
                <a:gd name="T25" fmla="*/ 1489 h 1888"/>
                <a:gd name="T26" fmla="*/ 2008 w 2051"/>
                <a:gd name="T27" fmla="*/ 1080 h 1888"/>
                <a:gd name="T28" fmla="*/ 2036 w 2051"/>
                <a:gd name="T29" fmla="*/ 1011 h 1888"/>
                <a:gd name="T30" fmla="*/ 1824 w 2051"/>
                <a:gd name="T31" fmla="*/ 832 h 1888"/>
                <a:gd name="T32" fmla="*/ 1632 w 2051"/>
                <a:gd name="T33" fmla="*/ 744 h 1888"/>
                <a:gd name="T34" fmla="*/ 1824 w 2051"/>
                <a:gd name="T35" fmla="*/ 832 h 1888"/>
                <a:gd name="T36" fmla="*/ 399 w 2051"/>
                <a:gd name="T37" fmla="*/ 1808 h 1888"/>
                <a:gd name="T38" fmla="*/ 578 w 2051"/>
                <a:gd name="T39" fmla="*/ 1693 h 1888"/>
                <a:gd name="T40" fmla="*/ 1345 w 2051"/>
                <a:gd name="T41" fmla="*/ 1808 h 1888"/>
                <a:gd name="T42" fmla="*/ 1166 w 2051"/>
                <a:gd name="T43" fmla="*/ 1693 h 1888"/>
                <a:gd name="T44" fmla="*/ 1345 w 2051"/>
                <a:gd name="T45" fmla="*/ 1808 h 1888"/>
                <a:gd name="T46" fmla="*/ 1257 w 2051"/>
                <a:gd name="T47" fmla="*/ 1565 h 1888"/>
                <a:gd name="T48" fmla="*/ 1253 w 2051"/>
                <a:gd name="T49" fmla="*/ 1567 h 1888"/>
                <a:gd name="T50" fmla="*/ 1093 w 2051"/>
                <a:gd name="T51" fmla="*/ 1633 h 1888"/>
                <a:gd name="T52" fmla="*/ 651 w 2051"/>
                <a:gd name="T53" fmla="*/ 1633 h 1888"/>
                <a:gd name="T54" fmla="*/ 491 w 2051"/>
                <a:gd name="T55" fmla="*/ 1567 h 1888"/>
                <a:gd name="T56" fmla="*/ 487 w 2051"/>
                <a:gd name="T57" fmla="*/ 1565 h 1888"/>
                <a:gd name="T58" fmla="*/ 80 w 2051"/>
                <a:gd name="T59" fmla="*/ 872 h 1888"/>
                <a:gd name="T60" fmla="*/ 872 w 2051"/>
                <a:gd name="T61" fmla="*/ 80 h 1888"/>
                <a:gd name="T62" fmla="*/ 1636 w 2051"/>
                <a:gd name="T63" fmla="*/ 664 h 1888"/>
                <a:gd name="T64" fmla="*/ 1587 w 2051"/>
                <a:gd name="T65" fmla="*/ 676 h 1888"/>
                <a:gd name="T66" fmla="*/ 1412 w 2051"/>
                <a:gd name="T67" fmla="*/ 574 h 1888"/>
                <a:gd name="T68" fmla="*/ 1342 w 2051"/>
                <a:gd name="T69" fmla="*/ 613 h 1888"/>
                <a:gd name="T70" fmla="*/ 1230 w 2051"/>
                <a:gd name="T71" fmla="*/ 832 h 1888"/>
                <a:gd name="T72" fmla="*/ 872 w 2051"/>
                <a:gd name="T73" fmla="*/ 512 h 1888"/>
                <a:gd name="T74" fmla="*/ 512 w 2051"/>
                <a:gd name="T75" fmla="*/ 872 h 1888"/>
                <a:gd name="T76" fmla="*/ 872 w 2051"/>
                <a:gd name="T77" fmla="*/ 1232 h 1888"/>
                <a:gd name="T78" fmla="*/ 1230 w 2051"/>
                <a:gd name="T79" fmla="*/ 912 h 1888"/>
                <a:gd name="T80" fmla="*/ 1251 w 2051"/>
                <a:gd name="T81" fmla="*/ 1251 h 1888"/>
                <a:gd name="T82" fmla="*/ 493 w 2051"/>
                <a:gd name="T83" fmla="*/ 1251 h 1888"/>
                <a:gd name="T84" fmla="*/ 493 w 2051"/>
                <a:gd name="T85" fmla="*/ 493 h 1888"/>
                <a:gd name="T86" fmla="*/ 1185 w 2051"/>
                <a:gd name="T87" fmla="*/ 387 h 1888"/>
                <a:gd name="T88" fmla="*/ 790 w 2051"/>
                <a:gd name="T89" fmla="*/ 261 h 1888"/>
                <a:gd name="T90" fmla="*/ 256 w 2051"/>
                <a:gd name="T91" fmla="*/ 872 h 1888"/>
                <a:gd name="T92" fmla="*/ 872 w 2051"/>
                <a:gd name="T93" fmla="*/ 1488 h 1888"/>
                <a:gd name="T94" fmla="*/ 1481 w 2051"/>
                <a:gd name="T95" fmla="*/ 962 h 1888"/>
                <a:gd name="T96" fmla="*/ 1616 w 2051"/>
                <a:gd name="T97" fmla="*/ 1080 h 1888"/>
                <a:gd name="T98" fmla="*/ 1432 w 2051"/>
                <a:gd name="T99" fmla="*/ 1432 h 1888"/>
                <a:gd name="T100" fmla="*/ 948 w 2051"/>
                <a:gd name="T101" fmla="*/ 782 h 1888"/>
                <a:gd name="T102" fmla="*/ 832 w 2051"/>
                <a:gd name="T103" fmla="*/ 872 h 1888"/>
                <a:gd name="T104" fmla="*/ 948 w 2051"/>
                <a:gd name="T105" fmla="*/ 962 h 1888"/>
                <a:gd name="T106" fmla="*/ 1003 w 2051"/>
                <a:gd name="T107" fmla="*/ 947 h 1888"/>
                <a:gd name="T108" fmla="*/ 1149 w 2051"/>
                <a:gd name="T109" fmla="*/ 912 h 1888"/>
                <a:gd name="T110" fmla="*/ 872 w 2051"/>
                <a:gd name="T111" fmla="*/ 1152 h 1888"/>
                <a:gd name="T112" fmla="*/ 592 w 2051"/>
                <a:gd name="T113" fmla="*/ 872 h 1888"/>
                <a:gd name="T114" fmla="*/ 872 w 2051"/>
                <a:gd name="T115" fmla="*/ 592 h 1888"/>
                <a:gd name="T116" fmla="*/ 1149 w 2051"/>
                <a:gd name="T117" fmla="*/ 832 h 1888"/>
                <a:gd name="T118" fmla="*/ 1003 w 2051"/>
                <a:gd name="T119" fmla="*/ 797 h 1888"/>
                <a:gd name="T120" fmla="*/ 1545 w 2051"/>
                <a:gd name="T121" fmla="*/ 912 h 1888"/>
                <a:gd name="T122" fmla="*/ 1911 w 2051"/>
                <a:gd name="T123" fmla="*/ 1000 h 1888"/>
                <a:gd name="T124" fmla="*/ 1632 w 2051"/>
                <a:gd name="T125" fmla="*/ 1000 h 1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51" h="1888">
                  <a:moveTo>
                    <a:pt x="1897" y="872"/>
                  </a:moveTo>
                  <a:cubicBezTo>
                    <a:pt x="2036" y="733"/>
                    <a:pt x="2036" y="733"/>
                    <a:pt x="2036" y="733"/>
                  </a:cubicBezTo>
                  <a:cubicBezTo>
                    <a:pt x="2048" y="721"/>
                    <a:pt x="2051" y="704"/>
                    <a:pt x="2045" y="689"/>
                  </a:cubicBezTo>
                  <a:cubicBezTo>
                    <a:pt x="2039" y="674"/>
                    <a:pt x="2024" y="664"/>
                    <a:pt x="2008" y="664"/>
                  </a:cubicBezTo>
                  <a:cubicBezTo>
                    <a:pt x="1719" y="664"/>
                    <a:pt x="1719" y="664"/>
                    <a:pt x="1719" y="664"/>
                  </a:cubicBezTo>
                  <a:cubicBezTo>
                    <a:pt x="1681" y="510"/>
                    <a:pt x="1602" y="369"/>
                    <a:pt x="1489" y="255"/>
                  </a:cubicBezTo>
                  <a:cubicBezTo>
                    <a:pt x="1324" y="91"/>
                    <a:pt x="1105" y="0"/>
                    <a:pt x="872" y="0"/>
                  </a:cubicBezTo>
                  <a:cubicBezTo>
                    <a:pt x="639" y="0"/>
                    <a:pt x="420" y="91"/>
                    <a:pt x="255" y="255"/>
                  </a:cubicBezTo>
                  <a:cubicBezTo>
                    <a:pt x="91" y="420"/>
                    <a:pt x="0" y="639"/>
                    <a:pt x="0" y="872"/>
                  </a:cubicBezTo>
                  <a:cubicBezTo>
                    <a:pt x="0" y="1105"/>
                    <a:pt x="91" y="1324"/>
                    <a:pt x="255" y="1489"/>
                  </a:cubicBezTo>
                  <a:cubicBezTo>
                    <a:pt x="304" y="1538"/>
                    <a:pt x="358" y="1580"/>
                    <a:pt x="416" y="1615"/>
                  </a:cubicBezTo>
                  <a:cubicBezTo>
                    <a:pt x="295" y="1828"/>
                    <a:pt x="295" y="1828"/>
                    <a:pt x="295" y="1828"/>
                  </a:cubicBezTo>
                  <a:cubicBezTo>
                    <a:pt x="288" y="1841"/>
                    <a:pt x="288" y="1856"/>
                    <a:pt x="295" y="1868"/>
                  </a:cubicBezTo>
                  <a:cubicBezTo>
                    <a:pt x="303" y="1880"/>
                    <a:pt x="316" y="1888"/>
                    <a:pt x="330" y="1888"/>
                  </a:cubicBezTo>
                  <a:cubicBezTo>
                    <a:pt x="536" y="1888"/>
                    <a:pt x="536" y="1888"/>
                    <a:pt x="536" y="1888"/>
                  </a:cubicBezTo>
                  <a:cubicBezTo>
                    <a:pt x="550" y="1888"/>
                    <a:pt x="564" y="1880"/>
                    <a:pt x="571" y="1868"/>
                  </a:cubicBezTo>
                  <a:cubicBezTo>
                    <a:pt x="656" y="1717"/>
                    <a:pt x="656" y="1717"/>
                    <a:pt x="656" y="1717"/>
                  </a:cubicBezTo>
                  <a:cubicBezTo>
                    <a:pt x="726" y="1735"/>
                    <a:pt x="798" y="1744"/>
                    <a:pt x="872" y="1744"/>
                  </a:cubicBezTo>
                  <a:cubicBezTo>
                    <a:pt x="946" y="1744"/>
                    <a:pt x="1018" y="1735"/>
                    <a:pt x="1088" y="1717"/>
                  </a:cubicBezTo>
                  <a:cubicBezTo>
                    <a:pt x="1173" y="1868"/>
                    <a:pt x="1173" y="1868"/>
                    <a:pt x="1173" y="1868"/>
                  </a:cubicBezTo>
                  <a:cubicBezTo>
                    <a:pt x="1180" y="1880"/>
                    <a:pt x="1194" y="1888"/>
                    <a:pt x="1208" y="1888"/>
                  </a:cubicBezTo>
                  <a:cubicBezTo>
                    <a:pt x="1414" y="1888"/>
                    <a:pt x="1414" y="1888"/>
                    <a:pt x="1414" y="1888"/>
                  </a:cubicBezTo>
                  <a:cubicBezTo>
                    <a:pt x="1428" y="1888"/>
                    <a:pt x="1441" y="1880"/>
                    <a:pt x="1449" y="1868"/>
                  </a:cubicBezTo>
                  <a:cubicBezTo>
                    <a:pt x="1456" y="1856"/>
                    <a:pt x="1456" y="1841"/>
                    <a:pt x="1449" y="1828"/>
                  </a:cubicBezTo>
                  <a:cubicBezTo>
                    <a:pt x="1328" y="1615"/>
                    <a:pt x="1328" y="1615"/>
                    <a:pt x="1328" y="1615"/>
                  </a:cubicBezTo>
                  <a:cubicBezTo>
                    <a:pt x="1386" y="1580"/>
                    <a:pt x="1440" y="1538"/>
                    <a:pt x="1489" y="1489"/>
                  </a:cubicBezTo>
                  <a:cubicBezTo>
                    <a:pt x="1602" y="1375"/>
                    <a:pt x="1681" y="1234"/>
                    <a:pt x="1719" y="1080"/>
                  </a:cubicBezTo>
                  <a:cubicBezTo>
                    <a:pt x="2008" y="1080"/>
                    <a:pt x="2008" y="1080"/>
                    <a:pt x="2008" y="1080"/>
                  </a:cubicBezTo>
                  <a:cubicBezTo>
                    <a:pt x="2024" y="1080"/>
                    <a:pt x="2039" y="1070"/>
                    <a:pt x="2045" y="1055"/>
                  </a:cubicBezTo>
                  <a:cubicBezTo>
                    <a:pt x="2051" y="1040"/>
                    <a:pt x="2048" y="1023"/>
                    <a:pt x="2036" y="1011"/>
                  </a:cubicBezTo>
                  <a:lnTo>
                    <a:pt x="1897" y="872"/>
                  </a:lnTo>
                  <a:close/>
                  <a:moveTo>
                    <a:pt x="1824" y="832"/>
                  </a:moveTo>
                  <a:cubicBezTo>
                    <a:pt x="1545" y="832"/>
                    <a:pt x="1545" y="832"/>
                    <a:pt x="1545" y="832"/>
                  </a:cubicBezTo>
                  <a:cubicBezTo>
                    <a:pt x="1632" y="744"/>
                    <a:pt x="1632" y="744"/>
                    <a:pt x="1632" y="744"/>
                  </a:cubicBezTo>
                  <a:cubicBezTo>
                    <a:pt x="1911" y="744"/>
                    <a:pt x="1911" y="744"/>
                    <a:pt x="1911" y="744"/>
                  </a:cubicBezTo>
                  <a:lnTo>
                    <a:pt x="1824" y="832"/>
                  </a:lnTo>
                  <a:close/>
                  <a:moveTo>
                    <a:pt x="513" y="1808"/>
                  </a:moveTo>
                  <a:cubicBezTo>
                    <a:pt x="399" y="1808"/>
                    <a:pt x="399" y="1808"/>
                    <a:pt x="399" y="1808"/>
                  </a:cubicBezTo>
                  <a:cubicBezTo>
                    <a:pt x="486" y="1654"/>
                    <a:pt x="486" y="1654"/>
                    <a:pt x="486" y="1654"/>
                  </a:cubicBezTo>
                  <a:cubicBezTo>
                    <a:pt x="516" y="1669"/>
                    <a:pt x="546" y="1682"/>
                    <a:pt x="578" y="1693"/>
                  </a:cubicBezTo>
                  <a:lnTo>
                    <a:pt x="513" y="1808"/>
                  </a:lnTo>
                  <a:close/>
                  <a:moveTo>
                    <a:pt x="1345" y="1808"/>
                  </a:moveTo>
                  <a:cubicBezTo>
                    <a:pt x="1231" y="1808"/>
                    <a:pt x="1231" y="1808"/>
                    <a:pt x="1231" y="1808"/>
                  </a:cubicBezTo>
                  <a:cubicBezTo>
                    <a:pt x="1166" y="1693"/>
                    <a:pt x="1166" y="1693"/>
                    <a:pt x="1166" y="1693"/>
                  </a:cubicBezTo>
                  <a:cubicBezTo>
                    <a:pt x="1198" y="1682"/>
                    <a:pt x="1228" y="1669"/>
                    <a:pt x="1258" y="1654"/>
                  </a:cubicBezTo>
                  <a:lnTo>
                    <a:pt x="1345" y="1808"/>
                  </a:lnTo>
                  <a:close/>
                  <a:moveTo>
                    <a:pt x="1432" y="1432"/>
                  </a:moveTo>
                  <a:cubicBezTo>
                    <a:pt x="1379" y="1485"/>
                    <a:pt x="1320" y="1529"/>
                    <a:pt x="1257" y="1565"/>
                  </a:cubicBezTo>
                  <a:cubicBezTo>
                    <a:pt x="1256" y="1565"/>
                    <a:pt x="1255" y="1565"/>
                    <a:pt x="1254" y="1566"/>
                  </a:cubicBezTo>
                  <a:cubicBezTo>
                    <a:pt x="1254" y="1566"/>
                    <a:pt x="1253" y="1566"/>
                    <a:pt x="1253" y="1567"/>
                  </a:cubicBezTo>
                  <a:cubicBezTo>
                    <a:pt x="1204" y="1594"/>
                    <a:pt x="1153" y="1615"/>
                    <a:pt x="1100" y="1631"/>
                  </a:cubicBezTo>
                  <a:cubicBezTo>
                    <a:pt x="1097" y="1631"/>
                    <a:pt x="1095" y="1632"/>
                    <a:pt x="1093" y="1633"/>
                  </a:cubicBezTo>
                  <a:cubicBezTo>
                    <a:pt x="1022" y="1653"/>
                    <a:pt x="948" y="1664"/>
                    <a:pt x="872" y="1664"/>
                  </a:cubicBezTo>
                  <a:cubicBezTo>
                    <a:pt x="796" y="1664"/>
                    <a:pt x="722" y="1653"/>
                    <a:pt x="651" y="1633"/>
                  </a:cubicBezTo>
                  <a:cubicBezTo>
                    <a:pt x="649" y="1632"/>
                    <a:pt x="647" y="1631"/>
                    <a:pt x="644" y="1631"/>
                  </a:cubicBezTo>
                  <a:cubicBezTo>
                    <a:pt x="591" y="1615"/>
                    <a:pt x="540" y="1594"/>
                    <a:pt x="491" y="1567"/>
                  </a:cubicBezTo>
                  <a:cubicBezTo>
                    <a:pt x="491" y="1566"/>
                    <a:pt x="490" y="1566"/>
                    <a:pt x="490" y="1566"/>
                  </a:cubicBezTo>
                  <a:cubicBezTo>
                    <a:pt x="489" y="1565"/>
                    <a:pt x="488" y="1565"/>
                    <a:pt x="487" y="1565"/>
                  </a:cubicBezTo>
                  <a:cubicBezTo>
                    <a:pt x="424" y="1529"/>
                    <a:pt x="365" y="1485"/>
                    <a:pt x="312" y="1432"/>
                  </a:cubicBezTo>
                  <a:cubicBezTo>
                    <a:pt x="162" y="1282"/>
                    <a:pt x="80" y="1084"/>
                    <a:pt x="80" y="872"/>
                  </a:cubicBezTo>
                  <a:cubicBezTo>
                    <a:pt x="80" y="660"/>
                    <a:pt x="162" y="462"/>
                    <a:pt x="312" y="312"/>
                  </a:cubicBezTo>
                  <a:cubicBezTo>
                    <a:pt x="462" y="162"/>
                    <a:pt x="660" y="80"/>
                    <a:pt x="872" y="80"/>
                  </a:cubicBezTo>
                  <a:cubicBezTo>
                    <a:pt x="1084" y="80"/>
                    <a:pt x="1282" y="162"/>
                    <a:pt x="1432" y="312"/>
                  </a:cubicBezTo>
                  <a:cubicBezTo>
                    <a:pt x="1530" y="410"/>
                    <a:pt x="1600" y="531"/>
                    <a:pt x="1636" y="664"/>
                  </a:cubicBezTo>
                  <a:cubicBezTo>
                    <a:pt x="1616" y="664"/>
                    <a:pt x="1616" y="664"/>
                    <a:pt x="1616" y="664"/>
                  </a:cubicBezTo>
                  <a:cubicBezTo>
                    <a:pt x="1605" y="664"/>
                    <a:pt x="1595" y="669"/>
                    <a:pt x="1587" y="676"/>
                  </a:cubicBezTo>
                  <a:cubicBezTo>
                    <a:pt x="1481" y="782"/>
                    <a:pt x="1481" y="782"/>
                    <a:pt x="1481" y="782"/>
                  </a:cubicBezTo>
                  <a:cubicBezTo>
                    <a:pt x="1471" y="709"/>
                    <a:pt x="1447" y="639"/>
                    <a:pt x="1412" y="574"/>
                  </a:cubicBezTo>
                  <a:cubicBezTo>
                    <a:pt x="1401" y="555"/>
                    <a:pt x="1377" y="548"/>
                    <a:pt x="1357" y="559"/>
                  </a:cubicBezTo>
                  <a:cubicBezTo>
                    <a:pt x="1338" y="569"/>
                    <a:pt x="1331" y="594"/>
                    <a:pt x="1342" y="613"/>
                  </a:cubicBezTo>
                  <a:cubicBezTo>
                    <a:pt x="1379" y="682"/>
                    <a:pt x="1401" y="757"/>
                    <a:pt x="1406" y="832"/>
                  </a:cubicBezTo>
                  <a:cubicBezTo>
                    <a:pt x="1230" y="832"/>
                    <a:pt x="1230" y="832"/>
                    <a:pt x="1230" y="832"/>
                  </a:cubicBezTo>
                  <a:cubicBezTo>
                    <a:pt x="1221" y="751"/>
                    <a:pt x="1185" y="676"/>
                    <a:pt x="1127" y="617"/>
                  </a:cubicBezTo>
                  <a:cubicBezTo>
                    <a:pt x="1059" y="549"/>
                    <a:pt x="968" y="512"/>
                    <a:pt x="872" y="512"/>
                  </a:cubicBezTo>
                  <a:cubicBezTo>
                    <a:pt x="776" y="512"/>
                    <a:pt x="685" y="549"/>
                    <a:pt x="617" y="617"/>
                  </a:cubicBezTo>
                  <a:cubicBezTo>
                    <a:pt x="549" y="685"/>
                    <a:pt x="512" y="776"/>
                    <a:pt x="512" y="872"/>
                  </a:cubicBezTo>
                  <a:cubicBezTo>
                    <a:pt x="512" y="968"/>
                    <a:pt x="549" y="1059"/>
                    <a:pt x="617" y="1127"/>
                  </a:cubicBezTo>
                  <a:cubicBezTo>
                    <a:pt x="685" y="1195"/>
                    <a:pt x="776" y="1232"/>
                    <a:pt x="872" y="1232"/>
                  </a:cubicBezTo>
                  <a:cubicBezTo>
                    <a:pt x="968" y="1232"/>
                    <a:pt x="1059" y="1195"/>
                    <a:pt x="1127" y="1127"/>
                  </a:cubicBezTo>
                  <a:cubicBezTo>
                    <a:pt x="1185" y="1068"/>
                    <a:pt x="1221" y="993"/>
                    <a:pt x="1230" y="912"/>
                  </a:cubicBezTo>
                  <a:cubicBezTo>
                    <a:pt x="1406" y="912"/>
                    <a:pt x="1406" y="912"/>
                    <a:pt x="1406" y="912"/>
                  </a:cubicBezTo>
                  <a:cubicBezTo>
                    <a:pt x="1396" y="1037"/>
                    <a:pt x="1344" y="1158"/>
                    <a:pt x="1251" y="1251"/>
                  </a:cubicBezTo>
                  <a:cubicBezTo>
                    <a:pt x="1150" y="1352"/>
                    <a:pt x="1015" y="1408"/>
                    <a:pt x="872" y="1408"/>
                  </a:cubicBezTo>
                  <a:cubicBezTo>
                    <a:pt x="729" y="1408"/>
                    <a:pt x="594" y="1352"/>
                    <a:pt x="493" y="1251"/>
                  </a:cubicBezTo>
                  <a:cubicBezTo>
                    <a:pt x="392" y="1150"/>
                    <a:pt x="336" y="1015"/>
                    <a:pt x="336" y="872"/>
                  </a:cubicBezTo>
                  <a:cubicBezTo>
                    <a:pt x="336" y="729"/>
                    <a:pt x="392" y="594"/>
                    <a:pt x="493" y="493"/>
                  </a:cubicBezTo>
                  <a:cubicBezTo>
                    <a:pt x="661" y="325"/>
                    <a:pt x="923" y="288"/>
                    <a:pt x="1131" y="403"/>
                  </a:cubicBezTo>
                  <a:cubicBezTo>
                    <a:pt x="1150" y="413"/>
                    <a:pt x="1175" y="406"/>
                    <a:pt x="1185" y="387"/>
                  </a:cubicBezTo>
                  <a:cubicBezTo>
                    <a:pt x="1196" y="367"/>
                    <a:pt x="1189" y="343"/>
                    <a:pt x="1170" y="332"/>
                  </a:cubicBezTo>
                  <a:cubicBezTo>
                    <a:pt x="1055" y="269"/>
                    <a:pt x="920" y="244"/>
                    <a:pt x="790" y="261"/>
                  </a:cubicBezTo>
                  <a:cubicBezTo>
                    <a:pt x="655" y="280"/>
                    <a:pt x="533" y="340"/>
                    <a:pt x="436" y="436"/>
                  </a:cubicBezTo>
                  <a:cubicBezTo>
                    <a:pt x="320" y="553"/>
                    <a:pt x="256" y="707"/>
                    <a:pt x="256" y="872"/>
                  </a:cubicBezTo>
                  <a:cubicBezTo>
                    <a:pt x="256" y="1037"/>
                    <a:pt x="320" y="1191"/>
                    <a:pt x="436" y="1308"/>
                  </a:cubicBezTo>
                  <a:cubicBezTo>
                    <a:pt x="553" y="1424"/>
                    <a:pt x="707" y="1488"/>
                    <a:pt x="872" y="1488"/>
                  </a:cubicBezTo>
                  <a:cubicBezTo>
                    <a:pt x="1037" y="1488"/>
                    <a:pt x="1191" y="1424"/>
                    <a:pt x="1308" y="1308"/>
                  </a:cubicBezTo>
                  <a:cubicBezTo>
                    <a:pt x="1402" y="1213"/>
                    <a:pt x="1462" y="1094"/>
                    <a:pt x="1481" y="962"/>
                  </a:cubicBezTo>
                  <a:cubicBezTo>
                    <a:pt x="1587" y="1068"/>
                    <a:pt x="1587" y="1068"/>
                    <a:pt x="1587" y="1068"/>
                  </a:cubicBezTo>
                  <a:cubicBezTo>
                    <a:pt x="1595" y="1075"/>
                    <a:pt x="1605" y="1080"/>
                    <a:pt x="1616" y="1080"/>
                  </a:cubicBezTo>
                  <a:cubicBezTo>
                    <a:pt x="1636" y="1080"/>
                    <a:pt x="1636" y="1080"/>
                    <a:pt x="1636" y="1080"/>
                  </a:cubicBezTo>
                  <a:cubicBezTo>
                    <a:pt x="1600" y="1213"/>
                    <a:pt x="1530" y="1334"/>
                    <a:pt x="1432" y="1432"/>
                  </a:cubicBezTo>
                  <a:close/>
                  <a:moveTo>
                    <a:pt x="1003" y="797"/>
                  </a:moveTo>
                  <a:cubicBezTo>
                    <a:pt x="992" y="777"/>
                    <a:pt x="967" y="771"/>
                    <a:pt x="948" y="782"/>
                  </a:cubicBezTo>
                  <a:cubicBezTo>
                    <a:pt x="852" y="837"/>
                    <a:pt x="852" y="837"/>
                    <a:pt x="852" y="837"/>
                  </a:cubicBezTo>
                  <a:cubicBezTo>
                    <a:pt x="840" y="844"/>
                    <a:pt x="832" y="858"/>
                    <a:pt x="832" y="872"/>
                  </a:cubicBezTo>
                  <a:cubicBezTo>
                    <a:pt x="832" y="886"/>
                    <a:pt x="840" y="899"/>
                    <a:pt x="852" y="907"/>
                  </a:cubicBezTo>
                  <a:cubicBezTo>
                    <a:pt x="948" y="962"/>
                    <a:pt x="948" y="962"/>
                    <a:pt x="948" y="962"/>
                  </a:cubicBezTo>
                  <a:cubicBezTo>
                    <a:pt x="954" y="966"/>
                    <a:pt x="961" y="967"/>
                    <a:pt x="968" y="967"/>
                  </a:cubicBezTo>
                  <a:cubicBezTo>
                    <a:pt x="982" y="967"/>
                    <a:pt x="995" y="960"/>
                    <a:pt x="1003" y="947"/>
                  </a:cubicBezTo>
                  <a:cubicBezTo>
                    <a:pt x="1009" y="936"/>
                    <a:pt x="1010" y="923"/>
                    <a:pt x="1005" y="912"/>
                  </a:cubicBezTo>
                  <a:cubicBezTo>
                    <a:pt x="1149" y="912"/>
                    <a:pt x="1149" y="912"/>
                    <a:pt x="1149" y="912"/>
                  </a:cubicBezTo>
                  <a:cubicBezTo>
                    <a:pt x="1141" y="972"/>
                    <a:pt x="1113" y="1027"/>
                    <a:pt x="1070" y="1070"/>
                  </a:cubicBezTo>
                  <a:cubicBezTo>
                    <a:pt x="1017" y="1123"/>
                    <a:pt x="947" y="1152"/>
                    <a:pt x="872" y="1152"/>
                  </a:cubicBezTo>
                  <a:cubicBezTo>
                    <a:pt x="797" y="1152"/>
                    <a:pt x="727" y="1123"/>
                    <a:pt x="674" y="1070"/>
                  </a:cubicBezTo>
                  <a:cubicBezTo>
                    <a:pt x="621" y="1017"/>
                    <a:pt x="592" y="947"/>
                    <a:pt x="592" y="872"/>
                  </a:cubicBezTo>
                  <a:cubicBezTo>
                    <a:pt x="592" y="797"/>
                    <a:pt x="621" y="727"/>
                    <a:pt x="674" y="674"/>
                  </a:cubicBezTo>
                  <a:cubicBezTo>
                    <a:pt x="727" y="621"/>
                    <a:pt x="797" y="592"/>
                    <a:pt x="872" y="592"/>
                  </a:cubicBezTo>
                  <a:cubicBezTo>
                    <a:pt x="947" y="592"/>
                    <a:pt x="1017" y="621"/>
                    <a:pt x="1070" y="674"/>
                  </a:cubicBezTo>
                  <a:cubicBezTo>
                    <a:pt x="1113" y="717"/>
                    <a:pt x="1141" y="772"/>
                    <a:pt x="1149" y="832"/>
                  </a:cubicBezTo>
                  <a:cubicBezTo>
                    <a:pt x="1005" y="832"/>
                    <a:pt x="1005" y="832"/>
                    <a:pt x="1005" y="832"/>
                  </a:cubicBezTo>
                  <a:cubicBezTo>
                    <a:pt x="1010" y="821"/>
                    <a:pt x="1009" y="808"/>
                    <a:pt x="1003" y="797"/>
                  </a:cubicBezTo>
                  <a:close/>
                  <a:moveTo>
                    <a:pt x="1632" y="1000"/>
                  </a:moveTo>
                  <a:cubicBezTo>
                    <a:pt x="1545" y="912"/>
                    <a:pt x="1545" y="912"/>
                    <a:pt x="1545" y="912"/>
                  </a:cubicBezTo>
                  <a:cubicBezTo>
                    <a:pt x="1824" y="912"/>
                    <a:pt x="1824" y="912"/>
                    <a:pt x="1824" y="912"/>
                  </a:cubicBezTo>
                  <a:cubicBezTo>
                    <a:pt x="1911" y="1000"/>
                    <a:pt x="1911" y="1000"/>
                    <a:pt x="1911" y="1000"/>
                  </a:cubicBezTo>
                  <a:lnTo>
                    <a:pt x="1632" y="1000"/>
                  </a:lnTo>
                  <a:close/>
                  <a:moveTo>
                    <a:pt x="1632" y="1000"/>
                  </a:moveTo>
                  <a:cubicBezTo>
                    <a:pt x="1632" y="1000"/>
                    <a:pt x="1632" y="1000"/>
                    <a:pt x="1632" y="100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AD04CB5F-6D61-46AF-A35D-E4D5FC54F30B}"/>
              </a:ext>
            </a:extLst>
          </p:cNvPr>
          <p:cNvGrpSpPr/>
          <p:nvPr/>
        </p:nvGrpSpPr>
        <p:grpSpPr>
          <a:xfrm>
            <a:off x="1989581" y="3005594"/>
            <a:ext cx="863866" cy="988802"/>
            <a:chOff x="2017074" y="3037062"/>
            <a:chExt cx="808878" cy="925864"/>
          </a:xfrm>
        </p:grpSpPr>
        <p:sp>
          <p:nvSpPr>
            <p:cNvPr id="30" name="Rectangle 55">
              <a:extLst>
                <a:ext uri="{FF2B5EF4-FFF2-40B4-BE49-F238E27FC236}">
                  <a16:creationId xmlns:a16="http://schemas.microsoft.com/office/drawing/2014/main" xmlns="" id="{0FF363ED-C8C7-4DAD-A532-50E728C293E4}"/>
                </a:ext>
              </a:extLst>
            </p:cNvPr>
            <p:cNvSpPr/>
            <p:nvPr/>
          </p:nvSpPr>
          <p:spPr>
            <a:xfrm>
              <a:off x="2287547" y="3058273"/>
              <a:ext cx="267350" cy="409335"/>
            </a:xfrm>
            <a:custGeom>
              <a:avLst/>
              <a:gdLst>
                <a:gd name="connsiteX0" fmla="*/ 0 w 805961"/>
                <a:gd name="connsiteY0" fmla="*/ 0 h 1095605"/>
                <a:gd name="connsiteX1" fmla="*/ 805961 w 805961"/>
                <a:gd name="connsiteY1" fmla="*/ 0 h 1095605"/>
                <a:gd name="connsiteX2" fmla="*/ 805961 w 805961"/>
                <a:gd name="connsiteY2" fmla="*/ 1095605 h 1095605"/>
                <a:gd name="connsiteX3" fmla="*/ 0 w 805961"/>
                <a:gd name="connsiteY3" fmla="*/ 1095605 h 1095605"/>
                <a:gd name="connsiteX4" fmla="*/ 0 w 805961"/>
                <a:gd name="connsiteY4" fmla="*/ 0 h 1095605"/>
                <a:gd name="connsiteX0" fmla="*/ 0 w 805961"/>
                <a:gd name="connsiteY0" fmla="*/ 0 h 1656612"/>
                <a:gd name="connsiteX1" fmla="*/ 805961 w 805961"/>
                <a:gd name="connsiteY1" fmla="*/ 0 h 1656612"/>
                <a:gd name="connsiteX2" fmla="*/ 805961 w 805961"/>
                <a:gd name="connsiteY2" fmla="*/ 1095605 h 1656612"/>
                <a:gd name="connsiteX3" fmla="*/ 350563 w 805961"/>
                <a:gd name="connsiteY3" fmla="*/ 1656612 h 1656612"/>
                <a:gd name="connsiteX4" fmla="*/ 0 w 805961"/>
                <a:gd name="connsiteY4" fmla="*/ 1095605 h 1656612"/>
                <a:gd name="connsiteX5" fmla="*/ 0 w 805961"/>
                <a:gd name="connsiteY5" fmla="*/ 0 h 1656612"/>
                <a:gd name="connsiteX0" fmla="*/ 0 w 1026294"/>
                <a:gd name="connsiteY0" fmla="*/ 0 h 1703211"/>
                <a:gd name="connsiteX1" fmla="*/ 805961 w 1026294"/>
                <a:gd name="connsiteY1" fmla="*/ 0 h 1703211"/>
                <a:gd name="connsiteX2" fmla="*/ 805961 w 1026294"/>
                <a:gd name="connsiteY2" fmla="*/ 1095605 h 1703211"/>
                <a:gd name="connsiteX3" fmla="*/ 1014769 w 1026294"/>
                <a:gd name="connsiteY3" fmla="*/ 1641718 h 1703211"/>
                <a:gd name="connsiteX4" fmla="*/ 350563 w 1026294"/>
                <a:gd name="connsiteY4" fmla="*/ 1656612 h 1703211"/>
                <a:gd name="connsiteX5" fmla="*/ 0 w 1026294"/>
                <a:gd name="connsiteY5" fmla="*/ 1095605 h 1703211"/>
                <a:gd name="connsiteX6" fmla="*/ 0 w 1026294"/>
                <a:gd name="connsiteY6" fmla="*/ 0 h 1703211"/>
                <a:gd name="connsiteX0" fmla="*/ 0 w 1062785"/>
                <a:gd name="connsiteY0" fmla="*/ 0 h 1686587"/>
                <a:gd name="connsiteX1" fmla="*/ 805961 w 1062785"/>
                <a:gd name="connsiteY1" fmla="*/ 0 h 1686587"/>
                <a:gd name="connsiteX2" fmla="*/ 805961 w 1062785"/>
                <a:gd name="connsiteY2" fmla="*/ 1095605 h 1686587"/>
                <a:gd name="connsiteX3" fmla="*/ 1011789 w 1062785"/>
                <a:gd name="connsiteY3" fmla="*/ 1346846 h 1686587"/>
                <a:gd name="connsiteX4" fmla="*/ 1014769 w 1062785"/>
                <a:gd name="connsiteY4" fmla="*/ 1641718 h 1686587"/>
                <a:gd name="connsiteX5" fmla="*/ 350563 w 1062785"/>
                <a:gd name="connsiteY5" fmla="*/ 1656612 h 1686587"/>
                <a:gd name="connsiteX6" fmla="*/ 0 w 1062785"/>
                <a:gd name="connsiteY6" fmla="*/ 1095605 h 1686587"/>
                <a:gd name="connsiteX7" fmla="*/ 0 w 1062785"/>
                <a:gd name="connsiteY7" fmla="*/ 0 h 1686587"/>
                <a:gd name="connsiteX0" fmla="*/ 0 w 1062785"/>
                <a:gd name="connsiteY0" fmla="*/ 0 h 1686587"/>
                <a:gd name="connsiteX1" fmla="*/ 805961 w 1062785"/>
                <a:gd name="connsiteY1" fmla="*/ 0 h 1686587"/>
                <a:gd name="connsiteX2" fmla="*/ 805961 w 1062785"/>
                <a:gd name="connsiteY2" fmla="*/ 1095605 h 1686587"/>
                <a:gd name="connsiteX3" fmla="*/ 1011789 w 1062785"/>
                <a:gd name="connsiteY3" fmla="*/ 1346846 h 1686587"/>
                <a:gd name="connsiteX4" fmla="*/ 1014769 w 1062785"/>
                <a:gd name="connsiteY4" fmla="*/ 1641718 h 1686587"/>
                <a:gd name="connsiteX5" fmla="*/ 350563 w 1062785"/>
                <a:gd name="connsiteY5" fmla="*/ 1656612 h 1686587"/>
                <a:gd name="connsiteX6" fmla="*/ 0 w 1062785"/>
                <a:gd name="connsiteY6" fmla="*/ 1095605 h 1686587"/>
                <a:gd name="connsiteX7" fmla="*/ 0 w 1062785"/>
                <a:gd name="connsiteY7" fmla="*/ 0 h 1686587"/>
                <a:gd name="connsiteX0" fmla="*/ 274922 w 1337707"/>
                <a:gd name="connsiteY0" fmla="*/ 0 h 1686587"/>
                <a:gd name="connsiteX1" fmla="*/ 1080883 w 1337707"/>
                <a:gd name="connsiteY1" fmla="*/ 0 h 1686587"/>
                <a:gd name="connsiteX2" fmla="*/ 1080883 w 1337707"/>
                <a:gd name="connsiteY2" fmla="*/ 1095605 h 1686587"/>
                <a:gd name="connsiteX3" fmla="*/ 1286711 w 1337707"/>
                <a:gd name="connsiteY3" fmla="*/ 1346846 h 1686587"/>
                <a:gd name="connsiteX4" fmla="*/ 1289691 w 1337707"/>
                <a:gd name="connsiteY4" fmla="*/ 1641718 h 1686587"/>
                <a:gd name="connsiteX5" fmla="*/ 0 w 1337707"/>
                <a:gd name="connsiteY5" fmla="*/ 1656612 h 1686587"/>
                <a:gd name="connsiteX6" fmla="*/ 274922 w 1337707"/>
                <a:gd name="connsiteY6" fmla="*/ 1095605 h 1686587"/>
                <a:gd name="connsiteX7" fmla="*/ 274922 w 1337707"/>
                <a:gd name="connsiteY7" fmla="*/ 0 h 1686587"/>
                <a:gd name="connsiteX0" fmla="*/ 274922 w 1337707"/>
                <a:gd name="connsiteY0" fmla="*/ 0 h 1656612"/>
                <a:gd name="connsiteX1" fmla="*/ 1080883 w 1337707"/>
                <a:gd name="connsiteY1" fmla="*/ 0 h 1656612"/>
                <a:gd name="connsiteX2" fmla="*/ 1080883 w 1337707"/>
                <a:gd name="connsiteY2" fmla="*/ 1095605 h 1656612"/>
                <a:gd name="connsiteX3" fmla="*/ 1286711 w 1337707"/>
                <a:gd name="connsiteY3" fmla="*/ 1346846 h 1656612"/>
                <a:gd name="connsiteX4" fmla="*/ 1289691 w 1337707"/>
                <a:gd name="connsiteY4" fmla="*/ 1641718 h 1656612"/>
                <a:gd name="connsiteX5" fmla="*/ 0 w 1337707"/>
                <a:gd name="connsiteY5" fmla="*/ 1656612 h 1656612"/>
                <a:gd name="connsiteX6" fmla="*/ 274922 w 1337707"/>
                <a:gd name="connsiteY6" fmla="*/ 1095605 h 1656612"/>
                <a:gd name="connsiteX7" fmla="*/ 274922 w 1337707"/>
                <a:gd name="connsiteY7" fmla="*/ 0 h 1656612"/>
                <a:gd name="connsiteX0" fmla="*/ 293127 w 1355912"/>
                <a:gd name="connsiteY0" fmla="*/ 0 h 1656612"/>
                <a:gd name="connsiteX1" fmla="*/ 1099088 w 1355912"/>
                <a:gd name="connsiteY1" fmla="*/ 0 h 1656612"/>
                <a:gd name="connsiteX2" fmla="*/ 1099088 w 1355912"/>
                <a:gd name="connsiteY2" fmla="*/ 1095605 h 1656612"/>
                <a:gd name="connsiteX3" fmla="*/ 1304916 w 1355912"/>
                <a:gd name="connsiteY3" fmla="*/ 1346846 h 1656612"/>
                <a:gd name="connsiteX4" fmla="*/ 1307896 w 1355912"/>
                <a:gd name="connsiteY4" fmla="*/ 1641718 h 1656612"/>
                <a:gd name="connsiteX5" fmla="*/ 18205 w 1355912"/>
                <a:gd name="connsiteY5" fmla="*/ 1656612 h 1656612"/>
                <a:gd name="connsiteX6" fmla="*/ 12247 w 1355912"/>
                <a:gd name="connsiteY6" fmla="*/ 1352803 h 1656612"/>
                <a:gd name="connsiteX7" fmla="*/ 293127 w 1355912"/>
                <a:gd name="connsiteY7" fmla="*/ 1095605 h 1656612"/>
                <a:gd name="connsiteX8" fmla="*/ 293127 w 1355912"/>
                <a:gd name="connsiteY8" fmla="*/ 0 h 1656612"/>
                <a:gd name="connsiteX0" fmla="*/ 293127 w 1355912"/>
                <a:gd name="connsiteY0" fmla="*/ 0 h 1656612"/>
                <a:gd name="connsiteX1" fmla="*/ 1099088 w 1355912"/>
                <a:gd name="connsiteY1" fmla="*/ 0 h 1656612"/>
                <a:gd name="connsiteX2" fmla="*/ 1099088 w 1355912"/>
                <a:gd name="connsiteY2" fmla="*/ 1095605 h 1656612"/>
                <a:gd name="connsiteX3" fmla="*/ 1304916 w 1355912"/>
                <a:gd name="connsiteY3" fmla="*/ 1346846 h 1656612"/>
                <a:gd name="connsiteX4" fmla="*/ 1307896 w 1355912"/>
                <a:gd name="connsiteY4" fmla="*/ 1641718 h 1656612"/>
                <a:gd name="connsiteX5" fmla="*/ 18205 w 1355912"/>
                <a:gd name="connsiteY5" fmla="*/ 1656612 h 1656612"/>
                <a:gd name="connsiteX6" fmla="*/ 12247 w 1355912"/>
                <a:gd name="connsiteY6" fmla="*/ 1352803 h 1656612"/>
                <a:gd name="connsiteX7" fmla="*/ 227600 w 1355912"/>
                <a:gd name="connsiteY7" fmla="*/ 1033057 h 1656612"/>
                <a:gd name="connsiteX8" fmla="*/ 293127 w 1355912"/>
                <a:gd name="connsiteY8" fmla="*/ 0 h 1656612"/>
                <a:gd name="connsiteX0" fmla="*/ 215686 w 1355912"/>
                <a:gd name="connsiteY0" fmla="*/ 128076 h 1656612"/>
                <a:gd name="connsiteX1" fmla="*/ 1099088 w 1355912"/>
                <a:gd name="connsiteY1" fmla="*/ 0 h 1656612"/>
                <a:gd name="connsiteX2" fmla="*/ 1099088 w 1355912"/>
                <a:gd name="connsiteY2" fmla="*/ 1095605 h 1656612"/>
                <a:gd name="connsiteX3" fmla="*/ 1304916 w 1355912"/>
                <a:gd name="connsiteY3" fmla="*/ 1346846 h 1656612"/>
                <a:gd name="connsiteX4" fmla="*/ 1307896 w 1355912"/>
                <a:gd name="connsiteY4" fmla="*/ 1641718 h 1656612"/>
                <a:gd name="connsiteX5" fmla="*/ 18205 w 1355912"/>
                <a:gd name="connsiteY5" fmla="*/ 1656612 h 1656612"/>
                <a:gd name="connsiteX6" fmla="*/ 12247 w 1355912"/>
                <a:gd name="connsiteY6" fmla="*/ 1352803 h 1656612"/>
                <a:gd name="connsiteX7" fmla="*/ 227600 w 1355912"/>
                <a:gd name="connsiteY7" fmla="*/ 1033057 h 1656612"/>
                <a:gd name="connsiteX8" fmla="*/ 215686 w 1355912"/>
                <a:gd name="connsiteY8" fmla="*/ 128076 h 1656612"/>
                <a:gd name="connsiteX0" fmla="*/ 215686 w 1355912"/>
                <a:gd name="connsiteY0" fmla="*/ 547478 h 2076014"/>
                <a:gd name="connsiteX1" fmla="*/ 682411 w 1355912"/>
                <a:gd name="connsiteY1" fmla="*/ 0 h 2076014"/>
                <a:gd name="connsiteX2" fmla="*/ 1099088 w 1355912"/>
                <a:gd name="connsiteY2" fmla="*/ 419402 h 2076014"/>
                <a:gd name="connsiteX3" fmla="*/ 1099088 w 1355912"/>
                <a:gd name="connsiteY3" fmla="*/ 1515007 h 2076014"/>
                <a:gd name="connsiteX4" fmla="*/ 1304916 w 1355912"/>
                <a:gd name="connsiteY4" fmla="*/ 1766248 h 2076014"/>
                <a:gd name="connsiteX5" fmla="*/ 1307896 w 1355912"/>
                <a:gd name="connsiteY5" fmla="*/ 2061120 h 2076014"/>
                <a:gd name="connsiteX6" fmla="*/ 18205 w 1355912"/>
                <a:gd name="connsiteY6" fmla="*/ 2076014 h 2076014"/>
                <a:gd name="connsiteX7" fmla="*/ 12247 w 1355912"/>
                <a:gd name="connsiteY7" fmla="*/ 1772205 h 2076014"/>
                <a:gd name="connsiteX8" fmla="*/ 227600 w 1355912"/>
                <a:gd name="connsiteY8" fmla="*/ 1452459 h 2076014"/>
                <a:gd name="connsiteX9" fmla="*/ 215686 w 1355912"/>
                <a:gd name="connsiteY9" fmla="*/ 547478 h 2076014"/>
                <a:gd name="connsiteX0" fmla="*/ 215686 w 1355912"/>
                <a:gd name="connsiteY0" fmla="*/ 547478 h 2076014"/>
                <a:gd name="connsiteX1" fmla="*/ 682411 w 1355912"/>
                <a:gd name="connsiteY1" fmla="*/ 0 h 2076014"/>
                <a:gd name="connsiteX2" fmla="*/ 1111002 w 1355912"/>
                <a:gd name="connsiteY2" fmla="*/ 514714 h 2076014"/>
                <a:gd name="connsiteX3" fmla="*/ 1099088 w 1355912"/>
                <a:gd name="connsiteY3" fmla="*/ 1515007 h 2076014"/>
                <a:gd name="connsiteX4" fmla="*/ 1304916 w 1355912"/>
                <a:gd name="connsiteY4" fmla="*/ 1766248 h 2076014"/>
                <a:gd name="connsiteX5" fmla="*/ 1307896 w 1355912"/>
                <a:gd name="connsiteY5" fmla="*/ 2061120 h 2076014"/>
                <a:gd name="connsiteX6" fmla="*/ 18205 w 1355912"/>
                <a:gd name="connsiteY6" fmla="*/ 2076014 h 2076014"/>
                <a:gd name="connsiteX7" fmla="*/ 12247 w 1355912"/>
                <a:gd name="connsiteY7" fmla="*/ 1772205 h 2076014"/>
                <a:gd name="connsiteX8" fmla="*/ 227600 w 1355912"/>
                <a:gd name="connsiteY8" fmla="*/ 1452459 h 2076014"/>
                <a:gd name="connsiteX9" fmla="*/ 215686 w 1355912"/>
                <a:gd name="connsiteY9" fmla="*/ 547478 h 2076014"/>
                <a:gd name="connsiteX0" fmla="*/ 215686 w 1355912"/>
                <a:gd name="connsiteY0" fmla="*/ 547478 h 2076014"/>
                <a:gd name="connsiteX1" fmla="*/ 682411 w 1355912"/>
                <a:gd name="connsiteY1" fmla="*/ 0 h 2076014"/>
                <a:gd name="connsiteX2" fmla="*/ 1111002 w 1355912"/>
                <a:gd name="connsiteY2" fmla="*/ 514714 h 2076014"/>
                <a:gd name="connsiteX3" fmla="*/ 1099088 w 1355912"/>
                <a:gd name="connsiteY3" fmla="*/ 1515007 h 2076014"/>
                <a:gd name="connsiteX4" fmla="*/ 1304916 w 1355912"/>
                <a:gd name="connsiteY4" fmla="*/ 1766248 h 2076014"/>
                <a:gd name="connsiteX5" fmla="*/ 1307896 w 1355912"/>
                <a:gd name="connsiteY5" fmla="*/ 2061120 h 2076014"/>
                <a:gd name="connsiteX6" fmla="*/ 18205 w 1355912"/>
                <a:gd name="connsiteY6" fmla="*/ 2076014 h 2076014"/>
                <a:gd name="connsiteX7" fmla="*/ 12247 w 1355912"/>
                <a:gd name="connsiteY7" fmla="*/ 1772205 h 2076014"/>
                <a:gd name="connsiteX8" fmla="*/ 227600 w 1355912"/>
                <a:gd name="connsiteY8" fmla="*/ 1452459 h 2076014"/>
                <a:gd name="connsiteX9" fmla="*/ 215686 w 1355912"/>
                <a:gd name="connsiteY9" fmla="*/ 547478 h 2076014"/>
                <a:gd name="connsiteX0" fmla="*/ 215686 w 1355912"/>
                <a:gd name="connsiteY0" fmla="*/ 547478 h 2076014"/>
                <a:gd name="connsiteX1" fmla="*/ 682411 w 1355912"/>
                <a:gd name="connsiteY1" fmla="*/ 0 h 2076014"/>
                <a:gd name="connsiteX2" fmla="*/ 1111002 w 1355912"/>
                <a:gd name="connsiteY2" fmla="*/ 514714 h 2076014"/>
                <a:gd name="connsiteX3" fmla="*/ 1128873 w 1355912"/>
                <a:gd name="connsiteY3" fmla="*/ 1512029 h 2076014"/>
                <a:gd name="connsiteX4" fmla="*/ 1304916 w 1355912"/>
                <a:gd name="connsiteY4" fmla="*/ 1766248 h 2076014"/>
                <a:gd name="connsiteX5" fmla="*/ 1307896 w 1355912"/>
                <a:gd name="connsiteY5" fmla="*/ 2061120 h 2076014"/>
                <a:gd name="connsiteX6" fmla="*/ 18205 w 1355912"/>
                <a:gd name="connsiteY6" fmla="*/ 2076014 h 2076014"/>
                <a:gd name="connsiteX7" fmla="*/ 12247 w 1355912"/>
                <a:gd name="connsiteY7" fmla="*/ 1772205 h 2076014"/>
                <a:gd name="connsiteX8" fmla="*/ 227600 w 1355912"/>
                <a:gd name="connsiteY8" fmla="*/ 1452459 h 2076014"/>
                <a:gd name="connsiteX9" fmla="*/ 215686 w 1355912"/>
                <a:gd name="connsiteY9" fmla="*/ 547478 h 2076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5912" h="2076014">
                  <a:moveTo>
                    <a:pt x="215686" y="547478"/>
                  </a:moveTo>
                  <a:lnTo>
                    <a:pt x="682411" y="0"/>
                  </a:lnTo>
                  <a:lnTo>
                    <a:pt x="1111002" y="514714"/>
                  </a:lnTo>
                  <a:lnTo>
                    <a:pt x="1128873" y="1512029"/>
                  </a:lnTo>
                  <a:lnTo>
                    <a:pt x="1304916" y="1766248"/>
                  </a:lnTo>
                  <a:cubicBezTo>
                    <a:pt x="1339717" y="1857267"/>
                    <a:pt x="1398244" y="2014457"/>
                    <a:pt x="1307896" y="2061120"/>
                  </a:cubicBezTo>
                  <a:lnTo>
                    <a:pt x="18205" y="2076014"/>
                  </a:lnTo>
                  <a:cubicBezTo>
                    <a:pt x="62882" y="1980701"/>
                    <a:pt x="-32430" y="1867518"/>
                    <a:pt x="12247" y="1772205"/>
                  </a:cubicBezTo>
                  <a:lnTo>
                    <a:pt x="227600" y="1452459"/>
                  </a:lnTo>
                  <a:lnTo>
                    <a:pt x="215686" y="54747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xmlns="" id="{DB37E346-F218-48CB-9EC9-2A275772C7DC}"/>
                </a:ext>
              </a:extLst>
            </p:cNvPr>
            <p:cNvGrpSpPr/>
            <p:nvPr/>
          </p:nvGrpSpPr>
          <p:grpSpPr>
            <a:xfrm>
              <a:off x="2017074" y="3037062"/>
              <a:ext cx="808878" cy="925864"/>
              <a:chOff x="568129" y="2116159"/>
              <a:chExt cx="2941638" cy="3367088"/>
            </a:xfrm>
          </p:grpSpPr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xmlns="" id="{7624A5C9-8117-4D24-BD76-2048A0C253E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72992" y="5132409"/>
                <a:ext cx="1331913" cy="350838"/>
              </a:xfrm>
              <a:custGeom>
                <a:avLst/>
                <a:gdLst>
                  <a:gd name="T0" fmla="*/ 309 w 618"/>
                  <a:gd name="T1" fmla="*/ 0 h 163"/>
                  <a:gd name="T2" fmla="*/ 280 w 618"/>
                  <a:gd name="T3" fmla="*/ 30 h 163"/>
                  <a:gd name="T4" fmla="*/ 280 w 618"/>
                  <a:gd name="T5" fmla="*/ 104 h 163"/>
                  <a:gd name="T6" fmla="*/ 30 w 618"/>
                  <a:gd name="T7" fmla="*/ 104 h 163"/>
                  <a:gd name="T8" fmla="*/ 0 w 618"/>
                  <a:gd name="T9" fmla="*/ 134 h 163"/>
                  <a:gd name="T10" fmla="*/ 30 w 618"/>
                  <a:gd name="T11" fmla="*/ 163 h 163"/>
                  <a:gd name="T12" fmla="*/ 589 w 618"/>
                  <a:gd name="T13" fmla="*/ 163 h 163"/>
                  <a:gd name="T14" fmla="*/ 618 w 618"/>
                  <a:gd name="T15" fmla="*/ 134 h 163"/>
                  <a:gd name="T16" fmla="*/ 589 w 618"/>
                  <a:gd name="T17" fmla="*/ 104 h 163"/>
                  <a:gd name="T18" fmla="*/ 338 w 618"/>
                  <a:gd name="T19" fmla="*/ 104 h 163"/>
                  <a:gd name="T20" fmla="*/ 338 w 618"/>
                  <a:gd name="T21" fmla="*/ 30 h 163"/>
                  <a:gd name="T22" fmla="*/ 309 w 618"/>
                  <a:gd name="T23" fmla="*/ 0 h 163"/>
                  <a:gd name="T24" fmla="*/ 309 w 618"/>
                  <a:gd name="T25" fmla="*/ 0 h 163"/>
                  <a:gd name="T26" fmla="*/ 309 w 618"/>
                  <a:gd name="T27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18" h="163">
                    <a:moveTo>
                      <a:pt x="309" y="0"/>
                    </a:moveTo>
                    <a:cubicBezTo>
                      <a:pt x="293" y="0"/>
                      <a:pt x="280" y="14"/>
                      <a:pt x="280" y="30"/>
                    </a:cubicBezTo>
                    <a:cubicBezTo>
                      <a:pt x="280" y="104"/>
                      <a:pt x="280" y="104"/>
                      <a:pt x="280" y="104"/>
                    </a:cubicBezTo>
                    <a:cubicBezTo>
                      <a:pt x="30" y="104"/>
                      <a:pt x="30" y="104"/>
                      <a:pt x="30" y="104"/>
                    </a:cubicBezTo>
                    <a:cubicBezTo>
                      <a:pt x="14" y="104"/>
                      <a:pt x="0" y="118"/>
                      <a:pt x="0" y="134"/>
                    </a:cubicBezTo>
                    <a:cubicBezTo>
                      <a:pt x="0" y="150"/>
                      <a:pt x="14" y="163"/>
                      <a:pt x="30" y="163"/>
                    </a:cubicBezTo>
                    <a:cubicBezTo>
                      <a:pt x="589" y="163"/>
                      <a:pt x="589" y="163"/>
                      <a:pt x="589" y="163"/>
                    </a:cubicBezTo>
                    <a:cubicBezTo>
                      <a:pt x="605" y="163"/>
                      <a:pt x="618" y="150"/>
                      <a:pt x="618" y="134"/>
                    </a:cubicBezTo>
                    <a:cubicBezTo>
                      <a:pt x="618" y="118"/>
                      <a:pt x="605" y="104"/>
                      <a:pt x="589" y="104"/>
                    </a:cubicBezTo>
                    <a:cubicBezTo>
                      <a:pt x="338" y="104"/>
                      <a:pt x="338" y="104"/>
                      <a:pt x="338" y="104"/>
                    </a:cubicBezTo>
                    <a:cubicBezTo>
                      <a:pt x="338" y="30"/>
                      <a:pt x="338" y="30"/>
                      <a:pt x="338" y="30"/>
                    </a:cubicBezTo>
                    <a:cubicBezTo>
                      <a:pt x="338" y="13"/>
                      <a:pt x="325" y="0"/>
                      <a:pt x="309" y="0"/>
                    </a:cubicBezTo>
                    <a:close/>
                    <a:moveTo>
                      <a:pt x="309" y="0"/>
                    </a:moveTo>
                    <a:cubicBezTo>
                      <a:pt x="309" y="0"/>
                      <a:pt x="309" y="0"/>
                      <a:pt x="309" y="0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xmlns="" id="{F827A0B6-08E8-4D95-9744-3A216C028A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8129" y="2846409"/>
                <a:ext cx="955675" cy="1404938"/>
              </a:xfrm>
              <a:custGeom>
                <a:avLst/>
                <a:gdLst>
                  <a:gd name="T0" fmla="*/ 29 w 444"/>
                  <a:gd name="T1" fmla="*/ 654 h 654"/>
                  <a:gd name="T2" fmla="*/ 58 w 444"/>
                  <a:gd name="T3" fmla="*/ 624 h 654"/>
                  <a:gd name="T4" fmla="*/ 58 w 444"/>
                  <a:gd name="T5" fmla="*/ 71 h 654"/>
                  <a:gd name="T6" fmla="*/ 70 w 444"/>
                  <a:gd name="T7" fmla="*/ 59 h 654"/>
                  <a:gd name="T8" fmla="*/ 414 w 444"/>
                  <a:gd name="T9" fmla="*/ 59 h 654"/>
                  <a:gd name="T10" fmla="*/ 444 w 444"/>
                  <a:gd name="T11" fmla="*/ 30 h 654"/>
                  <a:gd name="T12" fmla="*/ 414 w 444"/>
                  <a:gd name="T13" fmla="*/ 0 h 654"/>
                  <a:gd name="T14" fmla="*/ 70 w 444"/>
                  <a:gd name="T15" fmla="*/ 0 h 654"/>
                  <a:gd name="T16" fmla="*/ 0 w 444"/>
                  <a:gd name="T17" fmla="*/ 71 h 654"/>
                  <a:gd name="T18" fmla="*/ 0 w 444"/>
                  <a:gd name="T19" fmla="*/ 624 h 654"/>
                  <a:gd name="T20" fmla="*/ 29 w 444"/>
                  <a:gd name="T21" fmla="*/ 654 h 654"/>
                  <a:gd name="T22" fmla="*/ 29 w 444"/>
                  <a:gd name="T23" fmla="*/ 654 h 654"/>
                  <a:gd name="T24" fmla="*/ 29 w 444"/>
                  <a:gd name="T25" fmla="*/ 654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4" h="654">
                    <a:moveTo>
                      <a:pt x="29" y="654"/>
                    </a:moveTo>
                    <a:cubicBezTo>
                      <a:pt x="45" y="654"/>
                      <a:pt x="58" y="640"/>
                      <a:pt x="58" y="624"/>
                    </a:cubicBezTo>
                    <a:cubicBezTo>
                      <a:pt x="58" y="71"/>
                      <a:pt x="58" y="71"/>
                      <a:pt x="58" y="71"/>
                    </a:cubicBezTo>
                    <a:cubicBezTo>
                      <a:pt x="58" y="64"/>
                      <a:pt x="64" y="59"/>
                      <a:pt x="70" y="59"/>
                    </a:cubicBezTo>
                    <a:cubicBezTo>
                      <a:pt x="414" y="59"/>
                      <a:pt x="414" y="59"/>
                      <a:pt x="414" y="59"/>
                    </a:cubicBezTo>
                    <a:cubicBezTo>
                      <a:pt x="430" y="59"/>
                      <a:pt x="444" y="46"/>
                      <a:pt x="444" y="30"/>
                    </a:cubicBezTo>
                    <a:cubicBezTo>
                      <a:pt x="444" y="14"/>
                      <a:pt x="430" y="0"/>
                      <a:pt x="414" y="0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31" y="0"/>
                      <a:pt x="0" y="32"/>
                      <a:pt x="0" y="71"/>
                    </a:cubicBezTo>
                    <a:cubicBezTo>
                      <a:pt x="0" y="624"/>
                      <a:pt x="0" y="624"/>
                      <a:pt x="0" y="624"/>
                    </a:cubicBezTo>
                    <a:cubicBezTo>
                      <a:pt x="0" y="641"/>
                      <a:pt x="13" y="654"/>
                      <a:pt x="29" y="654"/>
                    </a:cubicBezTo>
                    <a:close/>
                    <a:moveTo>
                      <a:pt x="29" y="654"/>
                    </a:moveTo>
                    <a:cubicBezTo>
                      <a:pt x="29" y="654"/>
                      <a:pt x="29" y="654"/>
                      <a:pt x="29" y="654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xmlns="" id="{81AE049A-25FA-4F51-873E-7B2883937D8B}"/>
                  </a:ext>
                </a:extLst>
              </p:cNvPr>
              <p:cNvGrpSpPr/>
              <p:nvPr/>
            </p:nvGrpSpPr>
            <p:grpSpPr>
              <a:xfrm>
                <a:off x="568129" y="2116159"/>
                <a:ext cx="2941638" cy="2839879"/>
                <a:chOff x="441325" y="2103438"/>
                <a:chExt cx="2941638" cy="2839879"/>
              </a:xfrm>
            </p:grpSpPr>
            <p:grpSp>
              <p:nvGrpSpPr>
                <p:cNvPr id="35" name="Group 34">
                  <a:extLst>
                    <a:ext uri="{FF2B5EF4-FFF2-40B4-BE49-F238E27FC236}">
                      <a16:creationId xmlns:a16="http://schemas.microsoft.com/office/drawing/2014/main" xmlns="" id="{C8AC9995-A157-4D3A-AD6E-3F4766C9211D}"/>
                    </a:ext>
                  </a:extLst>
                </p:cNvPr>
                <p:cNvGrpSpPr/>
                <p:nvPr/>
              </p:nvGrpSpPr>
              <p:grpSpPr>
                <a:xfrm>
                  <a:off x="441325" y="2828767"/>
                  <a:ext cx="2941638" cy="2114550"/>
                  <a:chOff x="441325" y="2828767"/>
                  <a:chExt cx="2941638" cy="2114550"/>
                </a:xfrm>
              </p:grpSpPr>
              <p:sp>
                <p:nvSpPr>
                  <p:cNvPr id="37" name="Rectangle 11">
                    <a:extLst>
                      <a:ext uri="{FF2B5EF4-FFF2-40B4-BE49-F238E27FC236}">
                        <a16:creationId xmlns:a16="http://schemas.microsoft.com/office/drawing/2014/main" xmlns="" id="{A71314E1-0CB0-41FD-9EDD-F7588FCF25D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20700" y="4432300"/>
                    <a:ext cx="2800350" cy="455613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38" name="Oval 37">
                    <a:extLst>
                      <a:ext uri="{FF2B5EF4-FFF2-40B4-BE49-F238E27FC236}">
                        <a16:creationId xmlns:a16="http://schemas.microsoft.com/office/drawing/2014/main" xmlns="" id="{DFEEAD1E-A7A8-4BCE-AFA3-60F0779E4299}"/>
                      </a:ext>
                    </a:extLst>
                  </p:cNvPr>
                  <p:cNvSpPr/>
                  <p:nvPr/>
                </p:nvSpPr>
                <p:spPr>
                  <a:xfrm>
                    <a:off x="1166729" y="4117184"/>
                    <a:ext cx="555601" cy="555601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/>
                  </a:p>
                </p:txBody>
              </p:sp>
              <p:sp>
                <p:nvSpPr>
                  <p:cNvPr id="39" name="Oval 38">
                    <a:extLst>
                      <a:ext uri="{FF2B5EF4-FFF2-40B4-BE49-F238E27FC236}">
                        <a16:creationId xmlns:a16="http://schemas.microsoft.com/office/drawing/2014/main" xmlns="" id="{09EEDB27-26ED-4354-8315-57AA23658A36}"/>
                      </a:ext>
                    </a:extLst>
                  </p:cNvPr>
                  <p:cNvSpPr/>
                  <p:nvPr/>
                </p:nvSpPr>
                <p:spPr>
                  <a:xfrm>
                    <a:off x="1543798" y="4053005"/>
                    <a:ext cx="715407" cy="715407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/>
                  </a:p>
                </p:txBody>
              </p:sp>
              <p:sp>
                <p:nvSpPr>
                  <p:cNvPr id="40" name="Oval 39">
                    <a:extLst>
                      <a:ext uri="{FF2B5EF4-FFF2-40B4-BE49-F238E27FC236}">
                        <a16:creationId xmlns:a16="http://schemas.microsoft.com/office/drawing/2014/main" xmlns="" id="{895DE876-9154-40F8-8766-CE294CF15E6E}"/>
                      </a:ext>
                    </a:extLst>
                  </p:cNvPr>
                  <p:cNvSpPr/>
                  <p:nvPr/>
                </p:nvSpPr>
                <p:spPr>
                  <a:xfrm>
                    <a:off x="2123010" y="4117184"/>
                    <a:ext cx="555601" cy="555601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/>
                  </a:p>
                </p:txBody>
              </p:sp>
              <p:sp>
                <p:nvSpPr>
                  <p:cNvPr id="41" name="Freeform 13">
                    <a:extLst>
                      <a:ext uri="{FF2B5EF4-FFF2-40B4-BE49-F238E27FC236}">
                        <a16:creationId xmlns:a16="http://schemas.microsoft.com/office/drawing/2014/main" xmlns="" id="{8A1AD052-DDA4-4812-A958-A3373B055A44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41325" y="2828767"/>
                    <a:ext cx="2941638" cy="2114550"/>
                  </a:xfrm>
                  <a:custGeom>
                    <a:avLst/>
                    <a:gdLst>
                      <a:gd name="T0" fmla="*/ 70 w 1366"/>
                      <a:gd name="T1" fmla="*/ 984 h 984"/>
                      <a:gd name="T2" fmla="*/ 1296 w 1366"/>
                      <a:gd name="T3" fmla="*/ 984 h 984"/>
                      <a:gd name="T4" fmla="*/ 1366 w 1366"/>
                      <a:gd name="T5" fmla="*/ 914 h 984"/>
                      <a:gd name="T6" fmla="*/ 1366 w 1366"/>
                      <a:gd name="T7" fmla="*/ 70 h 984"/>
                      <a:gd name="T8" fmla="*/ 1296 w 1366"/>
                      <a:gd name="T9" fmla="*/ 0 h 984"/>
                      <a:gd name="T10" fmla="*/ 953 w 1366"/>
                      <a:gd name="T11" fmla="*/ 0 h 984"/>
                      <a:gd name="T12" fmla="*/ 924 w 1366"/>
                      <a:gd name="T13" fmla="*/ 29 h 984"/>
                      <a:gd name="T14" fmla="*/ 953 w 1366"/>
                      <a:gd name="T15" fmla="*/ 58 h 984"/>
                      <a:gd name="T16" fmla="*/ 1296 w 1366"/>
                      <a:gd name="T17" fmla="*/ 58 h 984"/>
                      <a:gd name="T18" fmla="*/ 1308 w 1366"/>
                      <a:gd name="T19" fmla="*/ 71 h 984"/>
                      <a:gd name="T20" fmla="*/ 1308 w 1366"/>
                      <a:gd name="T21" fmla="*/ 915 h 984"/>
                      <a:gd name="T22" fmla="*/ 1296 w 1366"/>
                      <a:gd name="T23" fmla="*/ 927 h 984"/>
                      <a:gd name="T24" fmla="*/ 70 w 1366"/>
                      <a:gd name="T25" fmla="*/ 927 h 984"/>
                      <a:gd name="T26" fmla="*/ 58 w 1366"/>
                      <a:gd name="T27" fmla="*/ 915 h 984"/>
                      <a:gd name="T28" fmla="*/ 58 w 1366"/>
                      <a:gd name="T29" fmla="*/ 774 h 984"/>
                      <a:gd name="T30" fmla="*/ 1214 w 1366"/>
                      <a:gd name="T31" fmla="*/ 774 h 984"/>
                      <a:gd name="T32" fmla="*/ 1244 w 1366"/>
                      <a:gd name="T33" fmla="*/ 745 h 984"/>
                      <a:gd name="T34" fmla="*/ 1214 w 1366"/>
                      <a:gd name="T35" fmla="*/ 716 h 984"/>
                      <a:gd name="T36" fmla="*/ 1068 w 1366"/>
                      <a:gd name="T37" fmla="*/ 716 h 984"/>
                      <a:gd name="T38" fmla="*/ 896 w 1366"/>
                      <a:gd name="T39" fmla="*/ 567 h 984"/>
                      <a:gd name="T40" fmla="*/ 867 w 1366"/>
                      <a:gd name="T41" fmla="*/ 596 h 984"/>
                      <a:gd name="T42" fmla="*/ 896 w 1366"/>
                      <a:gd name="T43" fmla="*/ 625 h 984"/>
                      <a:gd name="T44" fmla="*/ 1009 w 1366"/>
                      <a:gd name="T45" fmla="*/ 716 h 984"/>
                      <a:gd name="T46" fmla="*/ 877 w 1366"/>
                      <a:gd name="T47" fmla="*/ 716 h 984"/>
                      <a:gd name="T48" fmla="*/ 705 w 1366"/>
                      <a:gd name="T49" fmla="*/ 544 h 984"/>
                      <a:gd name="T50" fmla="*/ 705 w 1366"/>
                      <a:gd name="T51" fmla="*/ 342 h 984"/>
                      <a:gd name="T52" fmla="*/ 676 w 1366"/>
                      <a:gd name="T53" fmla="*/ 313 h 984"/>
                      <a:gd name="T54" fmla="*/ 647 w 1366"/>
                      <a:gd name="T55" fmla="*/ 342 h 984"/>
                      <a:gd name="T56" fmla="*/ 647 w 1366"/>
                      <a:gd name="T57" fmla="*/ 545 h 984"/>
                      <a:gd name="T58" fmla="*/ 483 w 1366"/>
                      <a:gd name="T59" fmla="*/ 716 h 984"/>
                      <a:gd name="T60" fmla="*/ 350 w 1366"/>
                      <a:gd name="T61" fmla="*/ 716 h 984"/>
                      <a:gd name="T62" fmla="*/ 463 w 1366"/>
                      <a:gd name="T63" fmla="*/ 625 h 984"/>
                      <a:gd name="T64" fmla="*/ 492 w 1366"/>
                      <a:gd name="T65" fmla="*/ 596 h 984"/>
                      <a:gd name="T66" fmla="*/ 463 w 1366"/>
                      <a:gd name="T67" fmla="*/ 567 h 984"/>
                      <a:gd name="T68" fmla="*/ 291 w 1366"/>
                      <a:gd name="T69" fmla="*/ 716 h 984"/>
                      <a:gd name="T70" fmla="*/ 43 w 1366"/>
                      <a:gd name="T71" fmla="*/ 716 h 984"/>
                      <a:gd name="T72" fmla="*/ 29 w 1366"/>
                      <a:gd name="T73" fmla="*/ 712 h 984"/>
                      <a:gd name="T74" fmla="*/ 0 w 1366"/>
                      <a:gd name="T75" fmla="*/ 741 h 984"/>
                      <a:gd name="T76" fmla="*/ 0 w 1366"/>
                      <a:gd name="T77" fmla="*/ 914 h 984"/>
                      <a:gd name="T78" fmla="*/ 70 w 1366"/>
                      <a:gd name="T79" fmla="*/ 984 h 984"/>
                      <a:gd name="T80" fmla="*/ 680 w 1366"/>
                      <a:gd name="T81" fmla="*/ 600 h 984"/>
                      <a:gd name="T82" fmla="*/ 819 w 1366"/>
                      <a:gd name="T83" fmla="*/ 716 h 984"/>
                      <a:gd name="T84" fmla="*/ 542 w 1366"/>
                      <a:gd name="T85" fmla="*/ 716 h 984"/>
                      <a:gd name="T86" fmla="*/ 680 w 1366"/>
                      <a:gd name="T87" fmla="*/ 600 h 984"/>
                      <a:gd name="T88" fmla="*/ 680 w 1366"/>
                      <a:gd name="T89" fmla="*/ 600 h 984"/>
                      <a:gd name="T90" fmla="*/ 680 w 1366"/>
                      <a:gd name="T91" fmla="*/ 600 h 9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1366" h="984">
                        <a:moveTo>
                          <a:pt x="70" y="984"/>
                        </a:moveTo>
                        <a:cubicBezTo>
                          <a:pt x="1296" y="984"/>
                          <a:pt x="1296" y="984"/>
                          <a:pt x="1296" y="984"/>
                        </a:cubicBezTo>
                        <a:cubicBezTo>
                          <a:pt x="1335" y="984"/>
                          <a:pt x="1366" y="953"/>
                          <a:pt x="1366" y="914"/>
                        </a:cubicBezTo>
                        <a:cubicBezTo>
                          <a:pt x="1366" y="70"/>
                          <a:pt x="1366" y="70"/>
                          <a:pt x="1366" y="70"/>
                        </a:cubicBezTo>
                        <a:cubicBezTo>
                          <a:pt x="1366" y="31"/>
                          <a:pt x="1335" y="0"/>
                          <a:pt x="1296" y="0"/>
                        </a:cubicBezTo>
                        <a:cubicBezTo>
                          <a:pt x="953" y="0"/>
                          <a:pt x="953" y="0"/>
                          <a:pt x="953" y="0"/>
                        </a:cubicBezTo>
                        <a:cubicBezTo>
                          <a:pt x="937" y="0"/>
                          <a:pt x="924" y="13"/>
                          <a:pt x="924" y="29"/>
                        </a:cubicBezTo>
                        <a:cubicBezTo>
                          <a:pt x="924" y="45"/>
                          <a:pt x="937" y="58"/>
                          <a:pt x="953" y="58"/>
                        </a:cubicBezTo>
                        <a:cubicBezTo>
                          <a:pt x="1296" y="58"/>
                          <a:pt x="1296" y="58"/>
                          <a:pt x="1296" y="58"/>
                        </a:cubicBezTo>
                        <a:cubicBezTo>
                          <a:pt x="1303" y="58"/>
                          <a:pt x="1308" y="64"/>
                          <a:pt x="1308" y="71"/>
                        </a:cubicBezTo>
                        <a:cubicBezTo>
                          <a:pt x="1308" y="915"/>
                          <a:pt x="1308" y="915"/>
                          <a:pt x="1308" y="915"/>
                        </a:cubicBezTo>
                        <a:cubicBezTo>
                          <a:pt x="1308" y="921"/>
                          <a:pt x="1303" y="927"/>
                          <a:pt x="1296" y="927"/>
                        </a:cubicBezTo>
                        <a:cubicBezTo>
                          <a:pt x="70" y="927"/>
                          <a:pt x="70" y="927"/>
                          <a:pt x="70" y="927"/>
                        </a:cubicBezTo>
                        <a:cubicBezTo>
                          <a:pt x="63" y="927"/>
                          <a:pt x="58" y="921"/>
                          <a:pt x="58" y="915"/>
                        </a:cubicBezTo>
                        <a:cubicBezTo>
                          <a:pt x="58" y="774"/>
                          <a:pt x="58" y="774"/>
                          <a:pt x="58" y="774"/>
                        </a:cubicBezTo>
                        <a:cubicBezTo>
                          <a:pt x="1214" y="774"/>
                          <a:pt x="1214" y="774"/>
                          <a:pt x="1214" y="774"/>
                        </a:cubicBezTo>
                        <a:cubicBezTo>
                          <a:pt x="1230" y="774"/>
                          <a:pt x="1244" y="761"/>
                          <a:pt x="1244" y="745"/>
                        </a:cubicBezTo>
                        <a:cubicBezTo>
                          <a:pt x="1244" y="729"/>
                          <a:pt x="1230" y="716"/>
                          <a:pt x="1214" y="716"/>
                        </a:cubicBezTo>
                        <a:cubicBezTo>
                          <a:pt x="1068" y="716"/>
                          <a:pt x="1068" y="716"/>
                          <a:pt x="1068" y="716"/>
                        </a:cubicBezTo>
                        <a:cubicBezTo>
                          <a:pt x="1056" y="632"/>
                          <a:pt x="983" y="567"/>
                          <a:pt x="896" y="567"/>
                        </a:cubicBezTo>
                        <a:cubicBezTo>
                          <a:pt x="880" y="567"/>
                          <a:pt x="867" y="580"/>
                          <a:pt x="867" y="596"/>
                        </a:cubicBezTo>
                        <a:cubicBezTo>
                          <a:pt x="867" y="612"/>
                          <a:pt x="880" y="625"/>
                          <a:pt x="896" y="625"/>
                        </a:cubicBezTo>
                        <a:cubicBezTo>
                          <a:pt x="951" y="625"/>
                          <a:pt x="998" y="664"/>
                          <a:pt x="1009" y="716"/>
                        </a:cubicBezTo>
                        <a:cubicBezTo>
                          <a:pt x="877" y="716"/>
                          <a:pt x="877" y="716"/>
                          <a:pt x="877" y="716"/>
                        </a:cubicBezTo>
                        <a:cubicBezTo>
                          <a:pt x="866" y="627"/>
                          <a:pt x="795" y="556"/>
                          <a:pt x="705" y="544"/>
                        </a:cubicBezTo>
                        <a:cubicBezTo>
                          <a:pt x="705" y="342"/>
                          <a:pt x="705" y="342"/>
                          <a:pt x="705" y="342"/>
                        </a:cubicBezTo>
                        <a:cubicBezTo>
                          <a:pt x="705" y="326"/>
                          <a:pt x="692" y="313"/>
                          <a:pt x="676" y="313"/>
                        </a:cubicBezTo>
                        <a:cubicBezTo>
                          <a:pt x="660" y="313"/>
                          <a:pt x="647" y="326"/>
                          <a:pt x="647" y="342"/>
                        </a:cubicBezTo>
                        <a:cubicBezTo>
                          <a:pt x="647" y="545"/>
                          <a:pt x="647" y="545"/>
                          <a:pt x="647" y="545"/>
                        </a:cubicBezTo>
                        <a:cubicBezTo>
                          <a:pt x="561" y="560"/>
                          <a:pt x="494" y="629"/>
                          <a:pt x="483" y="716"/>
                        </a:cubicBezTo>
                        <a:cubicBezTo>
                          <a:pt x="350" y="716"/>
                          <a:pt x="350" y="716"/>
                          <a:pt x="350" y="716"/>
                        </a:cubicBezTo>
                        <a:cubicBezTo>
                          <a:pt x="361" y="664"/>
                          <a:pt x="408" y="625"/>
                          <a:pt x="463" y="625"/>
                        </a:cubicBezTo>
                        <a:cubicBezTo>
                          <a:pt x="479" y="625"/>
                          <a:pt x="492" y="612"/>
                          <a:pt x="492" y="596"/>
                        </a:cubicBezTo>
                        <a:cubicBezTo>
                          <a:pt x="492" y="580"/>
                          <a:pt x="479" y="567"/>
                          <a:pt x="463" y="567"/>
                        </a:cubicBezTo>
                        <a:cubicBezTo>
                          <a:pt x="376" y="567"/>
                          <a:pt x="303" y="632"/>
                          <a:pt x="291" y="716"/>
                        </a:cubicBezTo>
                        <a:cubicBezTo>
                          <a:pt x="43" y="716"/>
                          <a:pt x="43" y="716"/>
                          <a:pt x="43" y="716"/>
                        </a:cubicBezTo>
                        <a:cubicBezTo>
                          <a:pt x="39" y="714"/>
                          <a:pt x="34" y="712"/>
                          <a:pt x="29" y="712"/>
                        </a:cubicBezTo>
                        <a:cubicBezTo>
                          <a:pt x="13" y="712"/>
                          <a:pt x="0" y="725"/>
                          <a:pt x="0" y="741"/>
                        </a:cubicBezTo>
                        <a:cubicBezTo>
                          <a:pt x="0" y="914"/>
                          <a:pt x="0" y="914"/>
                          <a:pt x="0" y="914"/>
                        </a:cubicBezTo>
                        <a:cubicBezTo>
                          <a:pt x="0" y="953"/>
                          <a:pt x="32" y="984"/>
                          <a:pt x="70" y="984"/>
                        </a:cubicBezTo>
                        <a:close/>
                        <a:moveTo>
                          <a:pt x="680" y="600"/>
                        </a:moveTo>
                        <a:cubicBezTo>
                          <a:pt x="749" y="600"/>
                          <a:pt x="807" y="650"/>
                          <a:pt x="819" y="716"/>
                        </a:cubicBezTo>
                        <a:cubicBezTo>
                          <a:pt x="542" y="716"/>
                          <a:pt x="542" y="716"/>
                          <a:pt x="542" y="716"/>
                        </a:cubicBezTo>
                        <a:cubicBezTo>
                          <a:pt x="554" y="650"/>
                          <a:pt x="611" y="600"/>
                          <a:pt x="680" y="600"/>
                        </a:cubicBezTo>
                        <a:close/>
                        <a:moveTo>
                          <a:pt x="680" y="600"/>
                        </a:moveTo>
                        <a:cubicBezTo>
                          <a:pt x="680" y="600"/>
                          <a:pt x="680" y="600"/>
                          <a:pt x="680" y="600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</p:grpSp>
            <p:sp>
              <p:nvSpPr>
                <p:cNvPr id="36" name="Freeform 16">
                  <a:extLst>
                    <a:ext uri="{FF2B5EF4-FFF2-40B4-BE49-F238E27FC236}">
                      <a16:creationId xmlns:a16="http://schemas.microsoft.com/office/drawing/2014/main" xmlns="" id="{3D0E88D5-8B71-4C74-A0FE-2DAFA2C1F20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354138" y="2103438"/>
                  <a:ext cx="1095375" cy="1835150"/>
                </a:xfrm>
                <a:custGeom>
                  <a:avLst/>
                  <a:gdLst>
                    <a:gd name="T0" fmla="*/ 0 w 508"/>
                    <a:gd name="T1" fmla="*/ 729 h 854"/>
                    <a:gd name="T2" fmla="*/ 29 w 508"/>
                    <a:gd name="T3" fmla="*/ 758 h 854"/>
                    <a:gd name="T4" fmla="*/ 88 w 508"/>
                    <a:gd name="T5" fmla="*/ 758 h 854"/>
                    <a:gd name="T6" fmla="*/ 88 w 508"/>
                    <a:gd name="T7" fmla="*/ 825 h 854"/>
                    <a:gd name="T8" fmla="*/ 117 w 508"/>
                    <a:gd name="T9" fmla="*/ 854 h 854"/>
                    <a:gd name="T10" fmla="*/ 147 w 508"/>
                    <a:gd name="T11" fmla="*/ 825 h 854"/>
                    <a:gd name="T12" fmla="*/ 147 w 508"/>
                    <a:gd name="T13" fmla="*/ 758 h 854"/>
                    <a:gd name="T14" fmla="*/ 150 w 508"/>
                    <a:gd name="T15" fmla="*/ 758 h 854"/>
                    <a:gd name="T16" fmla="*/ 180 w 508"/>
                    <a:gd name="T17" fmla="*/ 729 h 854"/>
                    <a:gd name="T18" fmla="*/ 150 w 508"/>
                    <a:gd name="T19" fmla="*/ 700 h 854"/>
                    <a:gd name="T20" fmla="*/ 58 w 508"/>
                    <a:gd name="T21" fmla="*/ 700 h 854"/>
                    <a:gd name="T22" fmla="*/ 58 w 508"/>
                    <a:gd name="T23" fmla="*/ 667 h 854"/>
                    <a:gd name="T24" fmla="*/ 67 w 508"/>
                    <a:gd name="T25" fmla="*/ 637 h 854"/>
                    <a:gd name="T26" fmla="*/ 120 w 508"/>
                    <a:gd name="T27" fmla="*/ 562 h 854"/>
                    <a:gd name="T28" fmla="*/ 139 w 508"/>
                    <a:gd name="T29" fmla="*/ 500 h 854"/>
                    <a:gd name="T30" fmla="*/ 139 w 508"/>
                    <a:gd name="T31" fmla="*/ 249 h 854"/>
                    <a:gd name="T32" fmla="*/ 163 w 508"/>
                    <a:gd name="T33" fmla="*/ 184 h 854"/>
                    <a:gd name="T34" fmla="*/ 257 w 508"/>
                    <a:gd name="T35" fmla="*/ 74 h 854"/>
                    <a:gd name="T36" fmla="*/ 352 w 508"/>
                    <a:gd name="T37" fmla="*/ 184 h 854"/>
                    <a:gd name="T38" fmla="*/ 376 w 508"/>
                    <a:gd name="T39" fmla="*/ 249 h 854"/>
                    <a:gd name="T40" fmla="*/ 376 w 508"/>
                    <a:gd name="T41" fmla="*/ 502 h 854"/>
                    <a:gd name="T42" fmla="*/ 393 w 508"/>
                    <a:gd name="T43" fmla="*/ 559 h 854"/>
                    <a:gd name="T44" fmla="*/ 442 w 508"/>
                    <a:gd name="T45" fmla="*/ 636 h 854"/>
                    <a:gd name="T46" fmla="*/ 450 w 508"/>
                    <a:gd name="T47" fmla="*/ 665 h 854"/>
                    <a:gd name="T48" fmla="*/ 450 w 508"/>
                    <a:gd name="T49" fmla="*/ 699 h 854"/>
                    <a:gd name="T50" fmla="*/ 362 w 508"/>
                    <a:gd name="T51" fmla="*/ 699 h 854"/>
                    <a:gd name="T52" fmla="*/ 333 w 508"/>
                    <a:gd name="T53" fmla="*/ 728 h 854"/>
                    <a:gd name="T54" fmla="*/ 359 w 508"/>
                    <a:gd name="T55" fmla="*/ 757 h 854"/>
                    <a:gd name="T56" fmla="*/ 359 w 508"/>
                    <a:gd name="T57" fmla="*/ 825 h 854"/>
                    <a:gd name="T58" fmla="*/ 388 w 508"/>
                    <a:gd name="T59" fmla="*/ 854 h 854"/>
                    <a:gd name="T60" fmla="*/ 417 w 508"/>
                    <a:gd name="T61" fmla="*/ 825 h 854"/>
                    <a:gd name="T62" fmla="*/ 417 w 508"/>
                    <a:gd name="T63" fmla="*/ 757 h 854"/>
                    <a:gd name="T64" fmla="*/ 479 w 508"/>
                    <a:gd name="T65" fmla="*/ 757 h 854"/>
                    <a:gd name="T66" fmla="*/ 508 w 508"/>
                    <a:gd name="T67" fmla="*/ 728 h 854"/>
                    <a:gd name="T68" fmla="*/ 508 w 508"/>
                    <a:gd name="T69" fmla="*/ 665 h 854"/>
                    <a:gd name="T70" fmla="*/ 491 w 508"/>
                    <a:gd name="T71" fmla="*/ 605 h 854"/>
                    <a:gd name="T72" fmla="*/ 442 w 508"/>
                    <a:gd name="T73" fmla="*/ 528 h 854"/>
                    <a:gd name="T74" fmla="*/ 434 w 508"/>
                    <a:gd name="T75" fmla="*/ 502 h 854"/>
                    <a:gd name="T76" fmla="*/ 434 w 508"/>
                    <a:gd name="T77" fmla="*/ 249 h 854"/>
                    <a:gd name="T78" fmla="*/ 396 w 508"/>
                    <a:gd name="T79" fmla="*/ 146 h 854"/>
                    <a:gd name="T80" fmla="*/ 279 w 508"/>
                    <a:gd name="T81" fmla="*/ 10 h 854"/>
                    <a:gd name="T82" fmla="*/ 257 w 508"/>
                    <a:gd name="T83" fmla="*/ 0 h 854"/>
                    <a:gd name="T84" fmla="*/ 235 w 508"/>
                    <a:gd name="T85" fmla="*/ 10 h 854"/>
                    <a:gd name="T86" fmla="*/ 118 w 508"/>
                    <a:gd name="T87" fmla="*/ 146 h 854"/>
                    <a:gd name="T88" fmla="*/ 81 w 508"/>
                    <a:gd name="T89" fmla="*/ 249 h 854"/>
                    <a:gd name="T90" fmla="*/ 81 w 508"/>
                    <a:gd name="T91" fmla="*/ 501 h 854"/>
                    <a:gd name="T92" fmla="*/ 72 w 508"/>
                    <a:gd name="T93" fmla="*/ 529 h 854"/>
                    <a:gd name="T94" fmla="*/ 20 w 508"/>
                    <a:gd name="T95" fmla="*/ 604 h 854"/>
                    <a:gd name="T96" fmla="*/ 0 w 508"/>
                    <a:gd name="T97" fmla="*/ 668 h 854"/>
                    <a:gd name="T98" fmla="*/ 0 w 508"/>
                    <a:gd name="T99" fmla="*/ 729 h 854"/>
                    <a:gd name="T100" fmla="*/ 0 w 508"/>
                    <a:gd name="T101" fmla="*/ 729 h 854"/>
                    <a:gd name="T102" fmla="*/ 0 w 508"/>
                    <a:gd name="T103" fmla="*/ 729 h 8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508" h="854">
                      <a:moveTo>
                        <a:pt x="0" y="729"/>
                      </a:moveTo>
                      <a:cubicBezTo>
                        <a:pt x="0" y="745"/>
                        <a:pt x="13" y="758"/>
                        <a:pt x="29" y="758"/>
                      </a:cubicBezTo>
                      <a:cubicBezTo>
                        <a:pt x="88" y="758"/>
                        <a:pt x="88" y="758"/>
                        <a:pt x="88" y="758"/>
                      </a:cubicBezTo>
                      <a:cubicBezTo>
                        <a:pt x="88" y="825"/>
                        <a:pt x="88" y="825"/>
                        <a:pt x="88" y="825"/>
                      </a:cubicBezTo>
                      <a:cubicBezTo>
                        <a:pt x="88" y="841"/>
                        <a:pt x="101" y="854"/>
                        <a:pt x="117" y="854"/>
                      </a:cubicBezTo>
                      <a:cubicBezTo>
                        <a:pt x="133" y="854"/>
                        <a:pt x="147" y="841"/>
                        <a:pt x="147" y="825"/>
                      </a:cubicBezTo>
                      <a:cubicBezTo>
                        <a:pt x="147" y="758"/>
                        <a:pt x="147" y="758"/>
                        <a:pt x="147" y="758"/>
                      </a:cubicBezTo>
                      <a:cubicBezTo>
                        <a:pt x="150" y="758"/>
                        <a:pt x="150" y="758"/>
                        <a:pt x="150" y="758"/>
                      </a:cubicBezTo>
                      <a:cubicBezTo>
                        <a:pt x="166" y="758"/>
                        <a:pt x="180" y="745"/>
                        <a:pt x="180" y="729"/>
                      </a:cubicBezTo>
                      <a:cubicBezTo>
                        <a:pt x="180" y="713"/>
                        <a:pt x="166" y="700"/>
                        <a:pt x="150" y="700"/>
                      </a:cubicBezTo>
                      <a:cubicBezTo>
                        <a:pt x="58" y="700"/>
                        <a:pt x="58" y="700"/>
                        <a:pt x="58" y="700"/>
                      </a:cubicBezTo>
                      <a:cubicBezTo>
                        <a:pt x="58" y="667"/>
                        <a:pt x="58" y="667"/>
                        <a:pt x="58" y="667"/>
                      </a:cubicBezTo>
                      <a:cubicBezTo>
                        <a:pt x="58" y="656"/>
                        <a:pt x="61" y="646"/>
                        <a:pt x="67" y="637"/>
                      </a:cubicBezTo>
                      <a:cubicBezTo>
                        <a:pt x="120" y="562"/>
                        <a:pt x="120" y="562"/>
                        <a:pt x="120" y="562"/>
                      </a:cubicBezTo>
                      <a:cubicBezTo>
                        <a:pt x="132" y="544"/>
                        <a:pt x="139" y="523"/>
                        <a:pt x="139" y="500"/>
                      </a:cubicBezTo>
                      <a:cubicBezTo>
                        <a:pt x="139" y="249"/>
                        <a:pt x="139" y="249"/>
                        <a:pt x="139" y="249"/>
                      </a:cubicBezTo>
                      <a:cubicBezTo>
                        <a:pt x="139" y="225"/>
                        <a:pt x="148" y="202"/>
                        <a:pt x="163" y="184"/>
                      </a:cubicBezTo>
                      <a:cubicBezTo>
                        <a:pt x="257" y="74"/>
                        <a:pt x="257" y="74"/>
                        <a:pt x="257" y="74"/>
                      </a:cubicBezTo>
                      <a:cubicBezTo>
                        <a:pt x="352" y="184"/>
                        <a:pt x="352" y="184"/>
                        <a:pt x="352" y="184"/>
                      </a:cubicBezTo>
                      <a:cubicBezTo>
                        <a:pt x="368" y="202"/>
                        <a:pt x="376" y="225"/>
                        <a:pt x="376" y="249"/>
                      </a:cubicBezTo>
                      <a:cubicBezTo>
                        <a:pt x="376" y="502"/>
                        <a:pt x="376" y="502"/>
                        <a:pt x="376" y="502"/>
                      </a:cubicBezTo>
                      <a:cubicBezTo>
                        <a:pt x="376" y="522"/>
                        <a:pt x="382" y="542"/>
                        <a:pt x="393" y="559"/>
                      </a:cubicBezTo>
                      <a:cubicBezTo>
                        <a:pt x="442" y="636"/>
                        <a:pt x="442" y="636"/>
                        <a:pt x="442" y="636"/>
                      </a:cubicBezTo>
                      <a:cubicBezTo>
                        <a:pt x="447" y="645"/>
                        <a:pt x="450" y="655"/>
                        <a:pt x="450" y="665"/>
                      </a:cubicBezTo>
                      <a:cubicBezTo>
                        <a:pt x="450" y="699"/>
                        <a:pt x="450" y="699"/>
                        <a:pt x="450" y="699"/>
                      </a:cubicBezTo>
                      <a:cubicBezTo>
                        <a:pt x="362" y="699"/>
                        <a:pt x="362" y="699"/>
                        <a:pt x="362" y="699"/>
                      </a:cubicBezTo>
                      <a:cubicBezTo>
                        <a:pt x="346" y="699"/>
                        <a:pt x="333" y="712"/>
                        <a:pt x="333" y="728"/>
                      </a:cubicBezTo>
                      <a:cubicBezTo>
                        <a:pt x="333" y="743"/>
                        <a:pt x="344" y="755"/>
                        <a:pt x="359" y="757"/>
                      </a:cubicBezTo>
                      <a:cubicBezTo>
                        <a:pt x="359" y="825"/>
                        <a:pt x="359" y="825"/>
                        <a:pt x="359" y="825"/>
                      </a:cubicBezTo>
                      <a:cubicBezTo>
                        <a:pt x="359" y="841"/>
                        <a:pt x="372" y="854"/>
                        <a:pt x="388" y="854"/>
                      </a:cubicBezTo>
                      <a:cubicBezTo>
                        <a:pt x="404" y="854"/>
                        <a:pt x="417" y="841"/>
                        <a:pt x="417" y="825"/>
                      </a:cubicBezTo>
                      <a:cubicBezTo>
                        <a:pt x="417" y="757"/>
                        <a:pt x="417" y="757"/>
                        <a:pt x="417" y="757"/>
                      </a:cubicBezTo>
                      <a:cubicBezTo>
                        <a:pt x="479" y="757"/>
                        <a:pt x="479" y="757"/>
                        <a:pt x="479" y="757"/>
                      </a:cubicBezTo>
                      <a:cubicBezTo>
                        <a:pt x="495" y="757"/>
                        <a:pt x="508" y="744"/>
                        <a:pt x="508" y="728"/>
                      </a:cubicBezTo>
                      <a:cubicBezTo>
                        <a:pt x="508" y="665"/>
                        <a:pt x="508" y="665"/>
                        <a:pt x="508" y="665"/>
                      </a:cubicBezTo>
                      <a:cubicBezTo>
                        <a:pt x="508" y="644"/>
                        <a:pt x="502" y="623"/>
                        <a:pt x="491" y="605"/>
                      </a:cubicBezTo>
                      <a:cubicBezTo>
                        <a:pt x="442" y="528"/>
                        <a:pt x="442" y="528"/>
                        <a:pt x="442" y="528"/>
                      </a:cubicBezTo>
                      <a:cubicBezTo>
                        <a:pt x="437" y="520"/>
                        <a:pt x="434" y="511"/>
                        <a:pt x="434" y="502"/>
                      </a:cubicBezTo>
                      <a:cubicBezTo>
                        <a:pt x="434" y="249"/>
                        <a:pt x="434" y="249"/>
                        <a:pt x="434" y="249"/>
                      </a:cubicBezTo>
                      <a:cubicBezTo>
                        <a:pt x="434" y="211"/>
                        <a:pt x="420" y="175"/>
                        <a:pt x="396" y="146"/>
                      </a:cubicBezTo>
                      <a:cubicBezTo>
                        <a:pt x="279" y="10"/>
                        <a:pt x="279" y="10"/>
                        <a:pt x="279" y="10"/>
                      </a:cubicBezTo>
                      <a:cubicBezTo>
                        <a:pt x="273" y="4"/>
                        <a:pt x="265" y="0"/>
                        <a:pt x="257" y="0"/>
                      </a:cubicBezTo>
                      <a:cubicBezTo>
                        <a:pt x="248" y="0"/>
                        <a:pt x="240" y="4"/>
                        <a:pt x="235" y="10"/>
                      </a:cubicBezTo>
                      <a:cubicBezTo>
                        <a:pt x="118" y="146"/>
                        <a:pt x="118" y="146"/>
                        <a:pt x="118" y="146"/>
                      </a:cubicBezTo>
                      <a:cubicBezTo>
                        <a:pt x="94" y="175"/>
                        <a:pt x="81" y="211"/>
                        <a:pt x="81" y="249"/>
                      </a:cubicBezTo>
                      <a:cubicBezTo>
                        <a:pt x="81" y="501"/>
                        <a:pt x="81" y="501"/>
                        <a:pt x="81" y="501"/>
                      </a:cubicBezTo>
                      <a:cubicBezTo>
                        <a:pt x="81" y="511"/>
                        <a:pt x="78" y="521"/>
                        <a:pt x="72" y="529"/>
                      </a:cubicBezTo>
                      <a:cubicBezTo>
                        <a:pt x="20" y="604"/>
                        <a:pt x="20" y="604"/>
                        <a:pt x="20" y="604"/>
                      </a:cubicBezTo>
                      <a:cubicBezTo>
                        <a:pt x="6" y="623"/>
                        <a:pt x="0" y="644"/>
                        <a:pt x="0" y="668"/>
                      </a:cubicBezTo>
                      <a:lnTo>
                        <a:pt x="0" y="729"/>
                      </a:lnTo>
                      <a:close/>
                      <a:moveTo>
                        <a:pt x="0" y="729"/>
                      </a:moveTo>
                      <a:cubicBezTo>
                        <a:pt x="0" y="729"/>
                        <a:pt x="0" y="729"/>
                        <a:pt x="0" y="729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</p:grp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10B166F1-D3BF-4E09-9F7A-11E5E1B04E10}"/>
              </a:ext>
            </a:extLst>
          </p:cNvPr>
          <p:cNvGrpSpPr/>
          <p:nvPr/>
        </p:nvGrpSpPr>
        <p:grpSpPr>
          <a:xfrm>
            <a:off x="4226104" y="1861993"/>
            <a:ext cx="473378" cy="602600"/>
            <a:chOff x="-921344" y="1923603"/>
            <a:chExt cx="3454400" cy="4397375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xmlns="" id="{F29A27F8-E6C9-409B-A34F-49122761D4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7218" y="5071615"/>
              <a:ext cx="1055688" cy="1163638"/>
            </a:xfrm>
            <a:custGeom>
              <a:avLst/>
              <a:gdLst>
                <a:gd name="T0" fmla="*/ 0 w 490"/>
                <a:gd name="T1" fmla="*/ 0 h 542"/>
                <a:gd name="T2" fmla="*/ 490 w 490"/>
                <a:gd name="T3" fmla="*/ 0 h 542"/>
                <a:gd name="T4" fmla="*/ 490 w 490"/>
                <a:gd name="T5" fmla="*/ 340 h 542"/>
                <a:gd name="T6" fmla="*/ 245 w 490"/>
                <a:gd name="T7" fmla="*/ 542 h 542"/>
                <a:gd name="T8" fmla="*/ 0 w 490"/>
                <a:gd name="T9" fmla="*/ 340 h 542"/>
                <a:gd name="T10" fmla="*/ 0 w 490"/>
                <a:gd name="T11" fmla="*/ 0 h 542"/>
                <a:gd name="T12" fmla="*/ 0 w 490"/>
                <a:gd name="T13" fmla="*/ 0 h 542"/>
                <a:gd name="T14" fmla="*/ 0 w 490"/>
                <a:gd name="T15" fmla="*/ 0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0" h="542">
                  <a:moveTo>
                    <a:pt x="0" y="0"/>
                  </a:moveTo>
                  <a:cubicBezTo>
                    <a:pt x="490" y="0"/>
                    <a:pt x="490" y="0"/>
                    <a:pt x="490" y="0"/>
                  </a:cubicBezTo>
                  <a:cubicBezTo>
                    <a:pt x="490" y="340"/>
                    <a:pt x="490" y="340"/>
                    <a:pt x="490" y="340"/>
                  </a:cubicBezTo>
                  <a:cubicBezTo>
                    <a:pt x="466" y="455"/>
                    <a:pt x="365" y="542"/>
                    <a:pt x="245" y="542"/>
                  </a:cubicBezTo>
                  <a:cubicBezTo>
                    <a:pt x="125" y="542"/>
                    <a:pt x="25" y="455"/>
                    <a:pt x="0" y="340"/>
                  </a:cubicBezTo>
                  <a:lnTo>
                    <a:pt x="0" y="0"/>
                  </a:ln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xmlns="" id="{6EE32905-9D09-4579-8124-A6B7940C0F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78407" y="2563365"/>
              <a:ext cx="2166938" cy="2508250"/>
            </a:xfrm>
            <a:custGeom>
              <a:avLst/>
              <a:gdLst>
                <a:gd name="T0" fmla="*/ 503 w 1006"/>
                <a:gd name="T1" fmla="*/ 0 h 1168"/>
                <a:gd name="T2" fmla="*/ 1006 w 1006"/>
                <a:gd name="T3" fmla="*/ 503 h 1168"/>
                <a:gd name="T4" fmla="*/ 751 w 1006"/>
                <a:gd name="T5" fmla="*/ 1114 h 1168"/>
                <a:gd name="T6" fmla="*/ 748 w 1006"/>
                <a:gd name="T7" fmla="*/ 1168 h 1168"/>
                <a:gd name="T8" fmla="*/ 258 w 1006"/>
                <a:gd name="T9" fmla="*/ 1168 h 1168"/>
                <a:gd name="T10" fmla="*/ 256 w 1006"/>
                <a:gd name="T11" fmla="*/ 1114 h 1168"/>
                <a:gd name="T12" fmla="*/ 0 w 1006"/>
                <a:gd name="T13" fmla="*/ 503 h 1168"/>
                <a:gd name="T14" fmla="*/ 503 w 1006"/>
                <a:gd name="T15" fmla="*/ 0 h 1168"/>
                <a:gd name="T16" fmla="*/ 503 w 1006"/>
                <a:gd name="T17" fmla="*/ 0 h 1168"/>
                <a:gd name="T18" fmla="*/ 503 w 1006"/>
                <a:gd name="T19" fmla="*/ 0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6" h="1168">
                  <a:moveTo>
                    <a:pt x="503" y="0"/>
                  </a:moveTo>
                  <a:cubicBezTo>
                    <a:pt x="781" y="0"/>
                    <a:pt x="1006" y="226"/>
                    <a:pt x="1006" y="503"/>
                  </a:cubicBezTo>
                  <a:cubicBezTo>
                    <a:pt x="1006" y="852"/>
                    <a:pt x="751" y="965"/>
                    <a:pt x="751" y="1114"/>
                  </a:cubicBezTo>
                  <a:cubicBezTo>
                    <a:pt x="751" y="1133"/>
                    <a:pt x="750" y="1151"/>
                    <a:pt x="748" y="1168"/>
                  </a:cubicBezTo>
                  <a:cubicBezTo>
                    <a:pt x="258" y="1168"/>
                    <a:pt x="258" y="1168"/>
                    <a:pt x="258" y="1168"/>
                  </a:cubicBezTo>
                  <a:cubicBezTo>
                    <a:pt x="257" y="1151"/>
                    <a:pt x="256" y="1133"/>
                    <a:pt x="256" y="1114"/>
                  </a:cubicBezTo>
                  <a:cubicBezTo>
                    <a:pt x="256" y="965"/>
                    <a:pt x="0" y="852"/>
                    <a:pt x="0" y="503"/>
                  </a:cubicBezTo>
                  <a:cubicBezTo>
                    <a:pt x="0" y="226"/>
                    <a:pt x="226" y="0"/>
                    <a:pt x="503" y="0"/>
                  </a:cubicBezTo>
                  <a:close/>
                  <a:moveTo>
                    <a:pt x="503" y="0"/>
                  </a:moveTo>
                  <a:cubicBezTo>
                    <a:pt x="503" y="0"/>
                    <a:pt x="503" y="0"/>
                    <a:pt x="503" y="0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5" name="Freeform 22">
              <a:extLst>
                <a:ext uri="{FF2B5EF4-FFF2-40B4-BE49-F238E27FC236}">
                  <a16:creationId xmlns:a16="http://schemas.microsoft.com/office/drawing/2014/main" xmlns="" id="{199CB5A3-6967-4A83-8332-6CC6F2E4A1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0794" y="2477640"/>
              <a:ext cx="2305050" cy="3843338"/>
            </a:xfrm>
            <a:custGeom>
              <a:avLst/>
              <a:gdLst>
                <a:gd name="T0" fmla="*/ 527 w 1070"/>
                <a:gd name="T1" fmla="*/ 0 h 1790"/>
                <a:gd name="T2" fmla="*/ 12 w 1070"/>
                <a:gd name="T3" fmla="*/ 373 h 1790"/>
                <a:gd name="T4" fmla="*/ 37 w 1070"/>
                <a:gd name="T5" fmla="*/ 423 h 1790"/>
                <a:gd name="T6" fmla="*/ 88 w 1070"/>
                <a:gd name="T7" fmla="*/ 398 h 1790"/>
                <a:gd name="T8" fmla="*/ 527 w 1070"/>
                <a:gd name="T9" fmla="*/ 80 h 1790"/>
                <a:gd name="T10" fmla="*/ 990 w 1070"/>
                <a:gd name="T11" fmla="*/ 543 h 1790"/>
                <a:gd name="T12" fmla="*/ 831 w 1070"/>
                <a:gd name="T13" fmla="*/ 953 h 1790"/>
                <a:gd name="T14" fmla="*/ 735 w 1070"/>
                <a:gd name="T15" fmla="*/ 1154 h 1790"/>
                <a:gd name="T16" fmla="*/ 734 w 1070"/>
                <a:gd name="T17" fmla="*/ 1168 h 1790"/>
                <a:gd name="T18" fmla="*/ 567 w 1070"/>
                <a:gd name="T19" fmla="*/ 1168 h 1790"/>
                <a:gd name="T20" fmla="*/ 567 w 1070"/>
                <a:gd name="T21" fmla="*/ 1076 h 1790"/>
                <a:gd name="T22" fmla="*/ 527 w 1070"/>
                <a:gd name="T23" fmla="*/ 1036 h 1790"/>
                <a:gd name="T24" fmla="*/ 487 w 1070"/>
                <a:gd name="T25" fmla="*/ 1076 h 1790"/>
                <a:gd name="T26" fmla="*/ 487 w 1070"/>
                <a:gd name="T27" fmla="*/ 1168 h 1790"/>
                <a:gd name="T28" fmla="*/ 320 w 1070"/>
                <a:gd name="T29" fmla="*/ 1168 h 1790"/>
                <a:gd name="T30" fmla="*/ 320 w 1070"/>
                <a:gd name="T31" fmla="*/ 1154 h 1790"/>
                <a:gd name="T32" fmla="*/ 224 w 1070"/>
                <a:gd name="T33" fmla="*/ 953 h 1790"/>
                <a:gd name="T34" fmla="*/ 83 w 1070"/>
                <a:gd name="T35" fmla="*/ 692 h 1790"/>
                <a:gd name="T36" fmla="*/ 34 w 1070"/>
                <a:gd name="T37" fmla="*/ 663 h 1790"/>
                <a:gd name="T38" fmla="*/ 5 w 1070"/>
                <a:gd name="T39" fmla="*/ 712 h 1790"/>
                <a:gd name="T40" fmla="*/ 160 w 1070"/>
                <a:gd name="T41" fmla="*/ 1001 h 1790"/>
                <a:gd name="T42" fmla="*/ 240 w 1070"/>
                <a:gd name="T43" fmla="*/ 1154 h 1790"/>
                <a:gd name="T44" fmla="*/ 242 w 1070"/>
                <a:gd name="T45" fmla="*/ 1209 h 1790"/>
                <a:gd name="T46" fmla="*/ 242 w 1070"/>
                <a:gd name="T47" fmla="*/ 1548 h 1790"/>
                <a:gd name="T48" fmla="*/ 243 w 1070"/>
                <a:gd name="T49" fmla="*/ 1551 h 1790"/>
                <a:gd name="T50" fmla="*/ 243 w 1070"/>
                <a:gd name="T51" fmla="*/ 1552 h 1790"/>
                <a:gd name="T52" fmla="*/ 243 w 1070"/>
                <a:gd name="T53" fmla="*/ 1556 h 1790"/>
                <a:gd name="T54" fmla="*/ 243 w 1070"/>
                <a:gd name="T55" fmla="*/ 1556 h 1790"/>
                <a:gd name="T56" fmla="*/ 343 w 1070"/>
                <a:gd name="T57" fmla="*/ 1723 h 1790"/>
                <a:gd name="T58" fmla="*/ 527 w 1070"/>
                <a:gd name="T59" fmla="*/ 1790 h 1790"/>
                <a:gd name="T60" fmla="*/ 711 w 1070"/>
                <a:gd name="T61" fmla="*/ 1723 h 1790"/>
                <a:gd name="T62" fmla="*/ 811 w 1070"/>
                <a:gd name="T63" fmla="*/ 1556 h 1790"/>
                <a:gd name="T64" fmla="*/ 811 w 1070"/>
                <a:gd name="T65" fmla="*/ 1556 h 1790"/>
                <a:gd name="T66" fmla="*/ 812 w 1070"/>
                <a:gd name="T67" fmla="*/ 1552 h 1790"/>
                <a:gd name="T68" fmla="*/ 812 w 1070"/>
                <a:gd name="T69" fmla="*/ 1551 h 1790"/>
                <a:gd name="T70" fmla="*/ 812 w 1070"/>
                <a:gd name="T71" fmla="*/ 1548 h 1790"/>
                <a:gd name="T72" fmla="*/ 812 w 1070"/>
                <a:gd name="T73" fmla="*/ 1209 h 1790"/>
                <a:gd name="T74" fmla="*/ 815 w 1070"/>
                <a:gd name="T75" fmla="*/ 1154 h 1790"/>
                <a:gd name="T76" fmla="*/ 895 w 1070"/>
                <a:gd name="T77" fmla="*/ 1001 h 1790"/>
                <a:gd name="T78" fmla="*/ 1070 w 1070"/>
                <a:gd name="T79" fmla="*/ 543 h 1790"/>
                <a:gd name="T80" fmla="*/ 527 w 1070"/>
                <a:gd name="T81" fmla="*/ 0 h 1790"/>
                <a:gd name="T82" fmla="*/ 322 w 1070"/>
                <a:gd name="T83" fmla="*/ 1418 h 1790"/>
                <a:gd name="T84" fmla="*/ 732 w 1070"/>
                <a:gd name="T85" fmla="*/ 1418 h 1790"/>
                <a:gd name="T86" fmla="*/ 732 w 1070"/>
                <a:gd name="T87" fmla="*/ 1508 h 1790"/>
                <a:gd name="T88" fmla="*/ 322 w 1070"/>
                <a:gd name="T89" fmla="*/ 1508 h 1790"/>
                <a:gd name="T90" fmla="*/ 322 w 1070"/>
                <a:gd name="T91" fmla="*/ 1418 h 1790"/>
                <a:gd name="T92" fmla="*/ 732 w 1070"/>
                <a:gd name="T93" fmla="*/ 1338 h 1790"/>
                <a:gd name="T94" fmla="*/ 322 w 1070"/>
                <a:gd name="T95" fmla="*/ 1338 h 1790"/>
                <a:gd name="T96" fmla="*/ 322 w 1070"/>
                <a:gd name="T97" fmla="*/ 1248 h 1790"/>
                <a:gd name="T98" fmla="*/ 732 w 1070"/>
                <a:gd name="T99" fmla="*/ 1248 h 1790"/>
                <a:gd name="T100" fmla="*/ 732 w 1070"/>
                <a:gd name="T101" fmla="*/ 1338 h 1790"/>
                <a:gd name="T102" fmla="*/ 527 w 1070"/>
                <a:gd name="T103" fmla="*/ 1710 h 1790"/>
                <a:gd name="T104" fmla="*/ 338 w 1070"/>
                <a:gd name="T105" fmla="*/ 1588 h 1790"/>
                <a:gd name="T106" fmla="*/ 717 w 1070"/>
                <a:gd name="T107" fmla="*/ 1588 h 1790"/>
                <a:gd name="T108" fmla="*/ 527 w 1070"/>
                <a:gd name="T109" fmla="*/ 1710 h 1790"/>
                <a:gd name="T110" fmla="*/ 527 w 1070"/>
                <a:gd name="T111" fmla="*/ 1710 h 1790"/>
                <a:gd name="T112" fmla="*/ 527 w 1070"/>
                <a:gd name="T113" fmla="*/ 1710 h 1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70" h="1790">
                  <a:moveTo>
                    <a:pt x="527" y="0"/>
                  </a:moveTo>
                  <a:cubicBezTo>
                    <a:pt x="293" y="0"/>
                    <a:pt x="85" y="150"/>
                    <a:pt x="12" y="373"/>
                  </a:cubicBezTo>
                  <a:cubicBezTo>
                    <a:pt x="5" y="394"/>
                    <a:pt x="16" y="416"/>
                    <a:pt x="37" y="423"/>
                  </a:cubicBezTo>
                  <a:cubicBezTo>
                    <a:pt x="58" y="430"/>
                    <a:pt x="81" y="419"/>
                    <a:pt x="88" y="398"/>
                  </a:cubicBezTo>
                  <a:cubicBezTo>
                    <a:pt x="150" y="208"/>
                    <a:pt x="327" y="80"/>
                    <a:pt x="527" y="80"/>
                  </a:cubicBezTo>
                  <a:cubicBezTo>
                    <a:pt x="783" y="80"/>
                    <a:pt x="990" y="288"/>
                    <a:pt x="990" y="543"/>
                  </a:cubicBezTo>
                  <a:cubicBezTo>
                    <a:pt x="990" y="741"/>
                    <a:pt x="902" y="858"/>
                    <a:pt x="831" y="953"/>
                  </a:cubicBezTo>
                  <a:cubicBezTo>
                    <a:pt x="779" y="1022"/>
                    <a:pt x="735" y="1082"/>
                    <a:pt x="735" y="1154"/>
                  </a:cubicBezTo>
                  <a:cubicBezTo>
                    <a:pt x="735" y="1159"/>
                    <a:pt x="735" y="1163"/>
                    <a:pt x="734" y="1168"/>
                  </a:cubicBezTo>
                  <a:cubicBezTo>
                    <a:pt x="567" y="1168"/>
                    <a:pt x="567" y="1168"/>
                    <a:pt x="567" y="1168"/>
                  </a:cubicBezTo>
                  <a:cubicBezTo>
                    <a:pt x="567" y="1076"/>
                    <a:pt x="567" y="1076"/>
                    <a:pt x="567" y="1076"/>
                  </a:cubicBezTo>
                  <a:cubicBezTo>
                    <a:pt x="567" y="1054"/>
                    <a:pt x="549" y="1036"/>
                    <a:pt x="527" y="1036"/>
                  </a:cubicBezTo>
                  <a:cubicBezTo>
                    <a:pt x="505" y="1036"/>
                    <a:pt x="487" y="1054"/>
                    <a:pt x="487" y="1076"/>
                  </a:cubicBezTo>
                  <a:cubicBezTo>
                    <a:pt x="487" y="1168"/>
                    <a:pt x="487" y="1168"/>
                    <a:pt x="487" y="1168"/>
                  </a:cubicBezTo>
                  <a:cubicBezTo>
                    <a:pt x="320" y="1168"/>
                    <a:pt x="320" y="1168"/>
                    <a:pt x="320" y="1168"/>
                  </a:cubicBezTo>
                  <a:cubicBezTo>
                    <a:pt x="320" y="1163"/>
                    <a:pt x="320" y="1159"/>
                    <a:pt x="320" y="1154"/>
                  </a:cubicBezTo>
                  <a:cubicBezTo>
                    <a:pt x="320" y="1082"/>
                    <a:pt x="275" y="1022"/>
                    <a:pt x="224" y="953"/>
                  </a:cubicBezTo>
                  <a:cubicBezTo>
                    <a:pt x="171" y="883"/>
                    <a:pt x="112" y="804"/>
                    <a:pt x="83" y="692"/>
                  </a:cubicBezTo>
                  <a:cubicBezTo>
                    <a:pt x="77" y="671"/>
                    <a:pt x="55" y="658"/>
                    <a:pt x="34" y="663"/>
                  </a:cubicBezTo>
                  <a:cubicBezTo>
                    <a:pt x="13" y="669"/>
                    <a:pt x="0" y="691"/>
                    <a:pt x="5" y="712"/>
                  </a:cubicBezTo>
                  <a:cubicBezTo>
                    <a:pt x="39" y="840"/>
                    <a:pt x="106" y="929"/>
                    <a:pt x="160" y="1001"/>
                  </a:cubicBezTo>
                  <a:cubicBezTo>
                    <a:pt x="205" y="1061"/>
                    <a:pt x="240" y="1108"/>
                    <a:pt x="240" y="1154"/>
                  </a:cubicBezTo>
                  <a:cubicBezTo>
                    <a:pt x="240" y="1173"/>
                    <a:pt x="241" y="1192"/>
                    <a:pt x="242" y="1209"/>
                  </a:cubicBezTo>
                  <a:cubicBezTo>
                    <a:pt x="242" y="1548"/>
                    <a:pt x="242" y="1548"/>
                    <a:pt x="242" y="1548"/>
                  </a:cubicBezTo>
                  <a:cubicBezTo>
                    <a:pt x="242" y="1549"/>
                    <a:pt x="242" y="1550"/>
                    <a:pt x="243" y="1551"/>
                  </a:cubicBezTo>
                  <a:cubicBezTo>
                    <a:pt x="243" y="1551"/>
                    <a:pt x="243" y="1551"/>
                    <a:pt x="243" y="1552"/>
                  </a:cubicBezTo>
                  <a:cubicBezTo>
                    <a:pt x="243" y="1553"/>
                    <a:pt x="243" y="1555"/>
                    <a:pt x="243" y="1556"/>
                  </a:cubicBezTo>
                  <a:cubicBezTo>
                    <a:pt x="243" y="1556"/>
                    <a:pt x="243" y="1556"/>
                    <a:pt x="243" y="1556"/>
                  </a:cubicBezTo>
                  <a:cubicBezTo>
                    <a:pt x="257" y="1621"/>
                    <a:pt x="293" y="1681"/>
                    <a:pt x="343" y="1723"/>
                  </a:cubicBezTo>
                  <a:cubicBezTo>
                    <a:pt x="395" y="1766"/>
                    <a:pt x="460" y="1790"/>
                    <a:pt x="527" y="1790"/>
                  </a:cubicBezTo>
                  <a:cubicBezTo>
                    <a:pt x="594" y="1790"/>
                    <a:pt x="659" y="1766"/>
                    <a:pt x="711" y="1723"/>
                  </a:cubicBezTo>
                  <a:cubicBezTo>
                    <a:pt x="762" y="1681"/>
                    <a:pt x="797" y="1621"/>
                    <a:pt x="811" y="1556"/>
                  </a:cubicBezTo>
                  <a:cubicBezTo>
                    <a:pt x="811" y="1556"/>
                    <a:pt x="811" y="1556"/>
                    <a:pt x="811" y="1556"/>
                  </a:cubicBezTo>
                  <a:cubicBezTo>
                    <a:pt x="812" y="1555"/>
                    <a:pt x="812" y="1553"/>
                    <a:pt x="812" y="1552"/>
                  </a:cubicBezTo>
                  <a:cubicBezTo>
                    <a:pt x="812" y="1551"/>
                    <a:pt x="812" y="1551"/>
                    <a:pt x="812" y="1551"/>
                  </a:cubicBezTo>
                  <a:cubicBezTo>
                    <a:pt x="812" y="1550"/>
                    <a:pt x="812" y="1549"/>
                    <a:pt x="812" y="1548"/>
                  </a:cubicBezTo>
                  <a:cubicBezTo>
                    <a:pt x="812" y="1209"/>
                    <a:pt x="812" y="1209"/>
                    <a:pt x="812" y="1209"/>
                  </a:cubicBezTo>
                  <a:cubicBezTo>
                    <a:pt x="814" y="1192"/>
                    <a:pt x="815" y="1173"/>
                    <a:pt x="815" y="1154"/>
                  </a:cubicBezTo>
                  <a:cubicBezTo>
                    <a:pt x="815" y="1108"/>
                    <a:pt x="850" y="1061"/>
                    <a:pt x="895" y="1001"/>
                  </a:cubicBezTo>
                  <a:cubicBezTo>
                    <a:pt x="969" y="902"/>
                    <a:pt x="1070" y="767"/>
                    <a:pt x="1070" y="543"/>
                  </a:cubicBezTo>
                  <a:cubicBezTo>
                    <a:pt x="1070" y="244"/>
                    <a:pt x="827" y="0"/>
                    <a:pt x="527" y="0"/>
                  </a:cubicBezTo>
                  <a:close/>
                  <a:moveTo>
                    <a:pt x="322" y="1418"/>
                  </a:moveTo>
                  <a:cubicBezTo>
                    <a:pt x="732" y="1418"/>
                    <a:pt x="732" y="1418"/>
                    <a:pt x="732" y="1418"/>
                  </a:cubicBezTo>
                  <a:cubicBezTo>
                    <a:pt x="732" y="1508"/>
                    <a:pt x="732" y="1508"/>
                    <a:pt x="732" y="1508"/>
                  </a:cubicBezTo>
                  <a:cubicBezTo>
                    <a:pt x="322" y="1508"/>
                    <a:pt x="322" y="1508"/>
                    <a:pt x="322" y="1508"/>
                  </a:cubicBezTo>
                  <a:lnTo>
                    <a:pt x="322" y="1418"/>
                  </a:lnTo>
                  <a:close/>
                  <a:moveTo>
                    <a:pt x="732" y="1338"/>
                  </a:moveTo>
                  <a:cubicBezTo>
                    <a:pt x="322" y="1338"/>
                    <a:pt x="322" y="1338"/>
                    <a:pt x="322" y="1338"/>
                  </a:cubicBezTo>
                  <a:cubicBezTo>
                    <a:pt x="322" y="1248"/>
                    <a:pt x="322" y="1248"/>
                    <a:pt x="322" y="1248"/>
                  </a:cubicBezTo>
                  <a:cubicBezTo>
                    <a:pt x="732" y="1248"/>
                    <a:pt x="732" y="1248"/>
                    <a:pt x="732" y="1248"/>
                  </a:cubicBezTo>
                  <a:lnTo>
                    <a:pt x="732" y="1338"/>
                  </a:lnTo>
                  <a:close/>
                  <a:moveTo>
                    <a:pt x="527" y="1710"/>
                  </a:moveTo>
                  <a:cubicBezTo>
                    <a:pt x="446" y="1710"/>
                    <a:pt x="373" y="1661"/>
                    <a:pt x="338" y="1588"/>
                  </a:cubicBezTo>
                  <a:cubicBezTo>
                    <a:pt x="717" y="1588"/>
                    <a:pt x="717" y="1588"/>
                    <a:pt x="717" y="1588"/>
                  </a:cubicBezTo>
                  <a:cubicBezTo>
                    <a:pt x="682" y="1661"/>
                    <a:pt x="609" y="1710"/>
                    <a:pt x="527" y="1710"/>
                  </a:cubicBezTo>
                  <a:close/>
                  <a:moveTo>
                    <a:pt x="527" y="1710"/>
                  </a:moveTo>
                  <a:cubicBezTo>
                    <a:pt x="527" y="1710"/>
                    <a:pt x="527" y="1710"/>
                    <a:pt x="527" y="171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6" name="Freeform 23">
              <a:extLst>
                <a:ext uri="{FF2B5EF4-FFF2-40B4-BE49-F238E27FC236}">
                  <a16:creationId xmlns:a16="http://schemas.microsoft.com/office/drawing/2014/main" xmlns="" id="{EE525BB8-8E60-417E-B465-EC7B38A621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8543" y="1923603"/>
              <a:ext cx="173038" cy="401638"/>
            </a:xfrm>
            <a:custGeom>
              <a:avLst/>
              <a:gdLst>
                <a:gd name="T0" fmla="*/ 40 w 80"/>
                <a:gd name="T1" fmla="*/ 187 h 187"/>
                <a:gd name="T2" fmla="*/ 80 w 80"/>
                <a:gd name="T3" fmla="*/ 147 h 187"/>
                <a:gd name="T4" fmla="*/ 80 w 80"/>
                <a:gd name="T5" fmla="*/ 40 h 187"/>
                <a:gd name="T6" fmla="*/ 40 w 80"/>
                <a:gd name="T7" fmla="*/ 0 h 187"/>
                <a:gd name="T8" fmla="*/ 0 w 80"/>
                <a:gd name="T9" fmla="*/ 40 h 187"/>
                <a:gd name="T10" fmla="*/ 0 w 80"/>
                <a:gd name="T11" fmla="*/ 147 h 187"/>
                <a:gd name="T12" fmla="*/ 40 w 80"/>
                <a:gd name="T13" fmla="*/ 187 h 187"/>
                <a:gd name="T14" fmla="*/ 40 w 80"/>
                <a:gd name="T15" fmla="*/ 187 h 187"/>
                <a:gd name="T16" fmla="*/ 40 w 80"/>
                <a:gd name="T17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87">
                  <a:moveTo>
                    <a:pt x="40" y="187"/>
                  </a:moveTo>
                  <a:cubicBezTo>
                    <a:pt x="62" y="187"/>
                    <a:pt x="80" y="169"/>
                    <a:pt x="80" y="1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69"/>
                    <a:pt x="18" y="187"/>
                    <a:pt x="40" y="187"/>
                  </a:cubicBezTo>
                  <a:close/>
                  <a:moveTo>
                    <a:pt x="40" y="187"/>
                  </a:moveTo>
                  <a:cubicBezTo>
                    <a:pt x="40" y="187"/>
                    <a:pt x="40" y="187"/>
                    <a:pt x="40" y="18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7" name="Freeform 24">
              <a:extLst>
                <a:ext uri="{FF2B5EF4-FFF2-40B4-BE49-F238E27FC236}">
                  <a16:creationId xmlns:a16="http://schemas.microsoft.com/office/drawing/2014/main" xmlns="" id="{C8ED578D-3F20-4A24-9200-81AD8931B4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921344" y="3557140"/>
              <a:ext cx="403225" cy="171450"/>
            </a:xfrm>
            <a:custGeom>
              <a:avLst/>
              <a:gdLst>
                <a:gd name="T0" fmla="*/ 147 w 187"/>
                <a:gd name="T1" fmla="*/ 0 h 80"/>
                <a:gd name="T2" fmla="*/ 40 w 187"/>
                <a:gd name="T3" fmla="*/ 0 h 80"/>
                <a:gd name="T4" fmla="*/ 0 w 187"/>
                <a:gd name="T5" fmla="*/ 40 h 80"/>
                <a:gd name="T6" fmla="*/ 40 w 187"/>
                <a:gd name="T7" fmla="*/ 80 h 80"/>
                <a:gd name="T8" fmla="*/ 147 w 187"/>
                <a:gd name="T9" fmla="*/ 80 h 80"/>
                <a:gd name="T10" fmla="*/ 187 w 187"/>
                <a:gd name="T11" fmla="*/ 40 h 80"/>
                <a:gd name="T12" fmla="*/ 147 w 187"/>
                <a:gd name="T13" fmla="*/ 0 h 80"/>
                <a:gd name="T14" fmla="*/ 147 w 187"/>
                <a:gd name="T15" fmla="*/ 0 h 80"/>
                <a:gd name="T16" fmla="*/ 147 w 187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80">
                  <a:moveTo>
                    <a:pt x="147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169" y="80"/>
                    <a:pt x="187" y="62"/>
                    <a:pt x="187" y="40"/>
                  </a:cubicBezTo>
                  <a:cubicBezTo>
                    <a:pt x="187" y="18"/>
                    <a:pt x="169" y="0"/>
                    <a:pt x="147" y="0"/>
                  </a:cubicBezTo>
                  <a:close/>
                  <a:moveTo>
                    <a:pt x="147" y="0"/>
                  </a:moveTo>
                  <a:cubicBezTo>
                    <a:pt x="147" y="0"/>
                    <a:pt x="147" y="0"/>
                    <a:pt x="14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8" name="Freeform 25">
              <a:extLst>
                <a:ext uri="{FF2B5EF4-FFF2-40B4-BE49-F238E27FC236}">
                  <a16:creationId xmlns:a16="http://schemas.microsoft.com/office/drawing/2014/main" xmlns="" id="{6434E6A4-F603-41E9-A7F6-124CC438A0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0568" y="3731765"/>
              <a:ext cx="788988" cy="455613"/>
            </a:xfrm>
            <a:custGeom>
              <a:avLst/>
              <a:gdLst>
                <a:gd name="T0" fmla="*/ 366 w 366"/>
                <a:gd name="T1" fmla="*/ 40 h 212"/>
                <a:gd name="T2" fmla="*/ 326 w 366"/>
                <a:gd name="T3" fmla="*/ 0 h 212"/>
                <a:gd name="T4" fmla="*/ 40 w 366"/>
                <a:gd name="T5" fmla="*/ 0 h 212"/>
                <a:gd name="T6" fmla="*/ 0 w 366"/>
                <a:gd name="T7" fmla="*/ 40 h 212"/>
                <a:gd name="T8" fmla="*/ 40 w 366"/>
                <a:gd name="T9" fmla="*/ 80 h 212"/>
                <a:gd name="T10" fmla="*/ 143 w 366"/>
                <a:gd name="T11" fmla="*/ 80 h 212"/>
                <a:gd name="T12" fmla="*/ 143 w 366"/>
                <a:gd name="T13" fmla="*/ 172 h 212"/>
                <a:gd name="T14" fmla="*/ 183 w 366"/>
                <a:gd name="T15" fmla="*/ 212 h 212"/>
                <a:gd name="T16" fmla="*/ 223 w 366"/>
                <a:gd name="T17" fmla="*/ 172 h 212"/>
                <a:gd name="T18" fmla="*/ 223 w 366"/>
                <a:gd name="T19" fmla="*/ 80 h 212"/>
                <a:gd name="T20" fmla="*/ 326 w 366"/>
                <a:gd name="T21" fmla="*/ 80 h 212"/>
                <a:gd name="T22" fmla="*/ 366 w 366"/>
                <a:gd name="T23" fmla="*/ 40 h 212"/>
                <a:gd name="T24" fmla="*/ 366 w 366"/>
                <a:gd name="T25" fmla="*/ 40 h 212"/>
                <a:gd name="T26" fmla="*/ 366 w 366"/>
                <a:gd name="T27" fmla="*/ 4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6" h="212">
                  <a:moveTo>
                    <a:pt x="366" y="40"/>
                  </a:moveTo>
                  <a:cubicBezTo>
                    <a:pt x="366" y="18"/>
                    <a:pt x="349" y="0"/>
                    <a:pt x="326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143" y="80"/>
                    <a:pt x="143" y="80"/>
                    <a:pt x="143" y="80"/>
                  </a:cubicBezTo>
                  <a:cubicBezTo>
                    <a:pt x="143" y="172"/>
                    <a:pt x="143" y="172"/>
                    <a:pt x="143" y="172"/>
                  </a:cubicBezTo>
                  <a:cubicBezTo>
                    <a:pt x="143" y="194"/>
                    <a:pt x="161" y="212"/>
                    <a:pt x="183" y="212"/>
                  </a:cubicBezTo>
                  <a:cubicBezTo>
                    <a:pt x="205" y="212"/>
                    <a:pt x="223" y="194"/>
                    <a:pt x="223" y="172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326" y="80"/>
                    <a:pt x="326" y="80"/>
                    <a:pt x="326" y="80"/>
                  </a:cubicBezTo>
                  <a:cubicBezTo>
                    <a:pt x="349" y="80"/>
                    <a:pt x="366" y="62"/>
                    <a:pt x="366" y="40"/>
                  </a:cubicBezTo>
                  <a:close/>
                  <a:moveTo>
                    <a:pt x="366" y="40"/>
                  </a:moveTo>
                  <a:cubicBezTo>
                    <a:pt x="366" y="40"/>
                    <a:pt x="366" y="40"/>
                    <a:pt x="366" y="4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9" name="Freeform 26">
              <a:extLst>
                <a:ext uri="{FF2B5EF4-FFF2-40B4-BE49-F238E27FC236}">
                  <a16:creationId xmlns:a16="http://schemas.microsoft.com/office/drawing/2014/main" xmlns="" id="{96B96631-A52D-48CC-9C1C-1BF4448C64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48269" y="2393503"/>
              <a:ext cx="350838" cy="341313"/>
            </a:xfrm>
            <a:custGeom>
              <a:avLst/>
              <a:gdLst>
                <a:gd name="T0" fmla="*/ 91 w 163"/>
                <a:gd name="T1" fmla="*/ 148 h 159"/>
                <a:gd name="T2" fmla="*/ 119 w 163"/>
                <a:gd name="T3" fmla="*/ 159 h 159"/>
                <a:gd name="T4" fmla="*/ 148 w 163"/>
                <a:gd name="T5" fmla="*/ 148 h 159"/>
                <a:gd name="T6" fmla="*/ 148 w 163"/>
                <a:gd name="T7" fmla="*/ 91 h 159"/>
                <a:gd name="T8" fmla="*/ 72 w 163"/>
                <a:gd name="T9" fmla="*/ 16 h 159"/>
                <a:gd name="T10" fmla="*/ 16 w 163"/>
                <a:gd name="T11" fmla="*/ 16 h 159"/>
                <a:gd name="T12" fmla="*/ 16 w 163"/>
                <a:gd name="T13" fmla="*/ 72 h 159"/>
                <a:gd name="T14" fmla="*/ 91 w 163"/>
                <a:gd name="T15" fmla="*/ 148 h 159"/>
                <a:gd name="T16" fmla="*/ 91 w 163"/>
                <a:gd name="T17" fmla="*/ 148 h 159"/>
                <a:gd name="T18" fmla="*/ 91 w 163"/>
                <a:gd name="T19" fmla="*/ 148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159">
                  <a:moveTo>
                    <a:pt x="91" y="148"/>
                  </a:moveTo>
                  <a:cubicBezTo>
                    <a:pt x="99" y="155"/>
                    <a:pt x="109" y="159"/>
                    <a:pt x="119" y="159"/>
                  </a:cubicBezTo>
                  <a:cubicBezTo>
                    <a:pt x="130" y="159"/>
                    <a:pt x="140" y="155"/>
                    <a:pt x="148" y="148"/>
                  </a:cubicBezTo>
                  <a:cubicBezTo>
                    <a:pt x="163" y="132"/>
                    <a:pt x="163" y="107"/>
                    <a:pt x="148" y="91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57" y="0"/>
                    <a:pt x="31" y="0"/>
                    <a:pt x="16" y="16"/>
                  </a:cubicBezTo>
                  <a:cubicBezTo>
                    <a:pt x="0" y="31"/>
                    <a:pt x="0" y="57"/>
                    <a:pt x="16" y="72"/>
                  </a:cubicBezTo>
                  <a:lnTo>
                    <a:pt x="91" y="148"/>
                  </a:lnTo>
                  <a:close/>
                  <a:moveTo>
                    <a:pt x="91" y="148"/>
                  </a:moveTo>
                  <a:cubicBezTo>
                    <a:pt x="91" y="148"/>
                    <a:pt x="91" y="148"/>
                    <a:pt x="91" y="14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xmlns="" id="{6EB3DFF0-6AD7-4F9C-8124-734FD3FDF4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08594" y="4603303"/>
              <a:ext cx="352425" cy="341313"/>
            </a:xfrm>
            <a:custGeom>
              <a:avLst/>
              <a:gdLst>
                <a:gd name="T0" fmla="*/ 91 w 164"/>
                <a:gd name="T1" fmla="*/ 16 h 159"/>
                <a:gd name="T2" fmla="*/ 16 w 164"/>
                <a:gd name="T3" fmla="*/ 91 h 159"/>
                <a:gd name="T4" fmla="*/ 16 w 164"/>
                <a:gd name="T5" fmla="*/ 147 h 159"/>
                <a:gd name="T6" fmla="*/ 44 w 164"/>
                <a:gd name="T7" fmla="*/ 159 h 159"/>
                <a:gd name="T8" fmla="*/ 73 w 164"/>
                <a:gd name="T9" fmla="*/ 147 h 159"/>
                <a:gd name="T10" fmla="*/ 148 w 164"/>
                <a:gd name="T11" fmla="*/ 72 h 159"/>
                <a:gd name="T12" fmla="*/ 148 w 164"/>
                <a:gd name="T13" fmla="*/ 16 h 159"/>
                <a:gd name="T14" fmla="*/ 91 w 164"/>
                <a:gd name="T15" fmla="*/ 16 h 159"/>
                <a:gd name="T16" fmla="*/ 91 w 164"/>
                <a:gd name="T17" fmla="*/ 16 h 159"/>
                <a:gd name="T18" fmla="*/ 91 w 164"/>
                <a:gd name="T19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59">
                  <a:moveTo>
                    <a:pt x="91" y="16"/>
                  </a:moveTo>
                  <a:cubicBezTo>
                    <a:pt x="16" y="91"/>
                    <a:pt x="16" y="91"/>
                    <a:pt x="16" y="91"/>
                  </a:cubicBezTo>
                  <a:cubicBezTo>
                    <a:pt x="0" y="107"/>
                    <a:pt x="0" y="132"/>
                    <a:pt x="16" y="147"/>
                  </a:cubicBezTo>
                  <a:cubicBezTo>
                    <a:pt x="24" y="155"/>
                    <a:pt x="34" y="159"/>
                    <a:pt x="44" y="159"/>
                  </a:cubicBezTo>
                  <a:cubicBezTo>
                    <a:pt x="55" y="159"/>
                    <a:pt x="65" y="155"/>
                    <a:pt x="73" y="147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64" y="56"/>
                    <a:pt x="164" y="31"/>
                    <a:pt x="148" y="16"/>
                  </a:cubicBezTo>
                  <a:cubicBezTo>
                    <a:pt x="132" y="0"/>
                    <a:pt x="107" y="0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xmlns="" id="{550CF591-72A8-4342-8C55-FA329D092F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7556" y="2393503"/>
              <a:ext cx="354013" cy="341313"/>
            </a:xfrm>
            <a:custGeom>
              <a:avLst/>
              <a:gdLst>
                <a:gd name="T0" fmla="*/ 44 w 164"/>
                <a:gd name="T1" fmla="*/ 159 h 159"/>
                <a:gd name="T2" fmla="*/ 73 w 164"/>
                <a:gd name="T3" fmla="*/ 148 h 159"/>
                <a:gd name="T4" fmla="*/ 148 w 164"/>
                <a:gd name="T5" fmla="*/ 72 h 159"/>
                <a:gd name="T6" fmla="*/ 148 w 164"/>
                <a:gd name="T7" fmla="*/ 16 h 159"/>
                <a:gd name="T8" fmla="*/ 91 w 164"/>
                <a:gd name="T9" fmla="*/ 16 h 159"/>
                <a:gd name="T10" fmla="*/ 16 w 164"/>
                <a:gd name="T11" fmla="*/ 91 h 159"/>
                <a:gd name="T12" fmla="*/ 16 w 164"/>
                <a:gd name="T13" fmla="*/ 148 h 159"/>
                <a:gd name="T14" fmla="*/ 44 w 164"/>
                <a:gd name="T15" fmla="*/ 159 h 159"/>
                <a:gd name="T16" fmla="*/ 44 w 164"/>
                <a:gd name="T17" fmla="*/ 159 h 159"/>
                <a:gd name="T18" fmla="*/ 44 w 164"/>
                <a:gd name="T1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59">
                  <a:moveTo>
                    <a:pt x="44" y="159"/>
                  </a:moveTo>
                  <a:cubicBezTo>
                    <a:pt x="54" y="159"/>
                    <a:pt x="65" y="155"/>
                    <a:pt x="73" y="148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64" y="57"/>
                    <a:pt x="164" y="31"/>
                    <a:pt x="148" y="16"/>
                  </a:cubicBezTo>
                  <a:cubicBezTo>
                    <a:pt x="132" y="0"/>
                    <a:pt x="107" y="0"/>
                    <a:pt x="91" y="16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0" y="107"/>
                    <a:pt x="0" y="132"/>
                    <a:pt x="16" y="148"/>
                  </a:cubicBezTo>
                  <a:cubicBezTo>
                    <a:pt x="24" y="155"/>
                    <a:pt x="34" y="159"/>
                    <a:pt x="44" y="159"/>
                  </a:cubicBezTo>
                  <a:close/>
                  <a:moveTo>
                    <a:pt x="44" y="159"/>
                  </a:moveTo>
                  <a:cubicBezTo>
                    <a:pt x="44" y="159"/>
                    <a:pt x="44" y="159"/>
                    <a:pt x="44" y="15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xmlns="" id="{DED1C068-4833-4E8E-A6CF-78054EB54E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7881" y="4603303"/>
              <a:ext cx="350838" cy="341313"/>
            </a:xfrm>
            <a:custGeom>
              <a:avLst/>
              <a:gdLst>
                <a:gd name="T0" fmla="*/ 72 w 163"/>
                <a:gd name="T1" fmla="*/ 16 h 159"/>
                <a:gd name="T2" fmla="*/ 16 w 163"/>
                <a:gd name="T3" fmla="*/ 16 h 159"/>
                <a:gd name="T4" fmla="*/ 16 w 163"/>
                <a:gd name="T5" fmla="*/ 72 h 159"/>
                <a:gd name="T6" fmla="*/ 91 w 163"/>
                <a:gd name="T7" fmla="*/ 147 h 159"/>
                <a:gd name="T8" fmla="*/ 119 w 163"/>
                <a:gd name="T9" fmla="*/ 159 h 159"/>
                <a:gd name="T10" fmla="*/ 147 w 163"/>
                <a:gd name="T11" fmla="*/ 147 h 159"/>
                <a:gd name="T12" fmla="*/ 147 w 163"/>
                <a:gd name="T13" fmla="*/ 91 h 159"/>
                <a:gd name="T14" fmla="*/ 72 w 163"/>
                <a:gd name="T15" fmla="*/ 16 h 159"/>
                <a:gd name="T16" fmla="*/ 72 w 163"/>
                <a:gd name="T17" fmla="*/ 16 h 159"/>
                <a:gd name="T18" fmla="*/ 72 w 163"/>
                <a:gd name="T19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159">
                  <a:moveTo>
                    <a:pt x="72" y="16"/>
                  </a:moveTo>
                  <a:cubicBezTo>
                    <a:pt x="57" y="0"/>
                    <a:pt x="31" y="0"/>
                    <a:pt x="16" y="16"/>
                  </a:cubicBezTo>
                  <a:cubicBezTo>
                    <a:pt x="0" y="31"/>
                    <a:pt x="0" y="56"/>
                    <a:pt x="16" y="72"/>
                  </a:cubicBezTo>
                  <a:cubicBezTo>
                    <a:pt x="91" y="147"/>
                    <a:pt x="91" y="147"/>
                    <a:pt x="91" y="147"/>
                  </a:cubicBezTo>
                  <a:cubicBezTo>
                    <a:pt x="99" y="155"/>
                    <a:pt x="109" y="159"/>
                    <a:pt x="119" y="159"/>
                  </a:cubicBezTo>
                  <a:cubicBezTo>
                    <a:pt x="129" y="159"/>
                    <a:pt x="140" y="155"/>
                    <a:pt x="147" y="147"/>
                  </a:cubicBezTo>
                  <a:cubicBezTo>
                    <a:pt x="163" y="132"/>
                    <a:pt x="163" y="107"/>
                    <a:pt x="147" y="91"/>
                  </a:cubicBezTo>
                  <a:lnTo>
                    <a:pt x="72" y="16"/>
                  </a:lnTo>
                  <a:close/>
                  <a:moveTo>
                    <a:pt x="72" y="16"/>
                  </a:moveTo>
                  <a:cubicBezTo>
                    <a:pt x="72" y="16"/>
                    <a:pt x="72" y="16"/>
                    <a:pt x="72" y="1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xmlns="" id="{06FC71C8-78C0-4016-822D-6BC6E6F159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29831" y="3557140"/>
              <a:ext cx="403225" cy="171450"/>
            </a:xfrm>
            <a:custGeom>
              <a:avLst/>
              <a:gdLst>
                <a:gd name="T0" fmla="*/ 147 w 187"/>
                <a:gd name="T1" fmla="*/ 0 h 80"/>
                <a:gd name="T2" fmla="*/ 40 w 187"/>
                <a:gd name="T3" fmla="*/ 0 h 80"/>
                <a:gd name="T4" fmla="*/ 0 w 187"/>
                <a:gd name="T5" fmla="*/ 40 h 80"/>
                <a:gd name="T6" fmla="*/ 40 w 187"/>
                <a:gd name="T7" fmla="*/ 80 h 80"/>
                <a:gd name="T8" fmla="*/ 147 w 187"/>
                <a:gd name="T9" fmla="*/ 80 h 80"/>
                <a:gd name="T10" fmla="*/ 187 w 187"/>
                <a:gd name="T11" fmla="*/ 40 h 80"/>
                <a:gd name="T12" fmla="*/ 147 w 187"/>
                <a:gd name="T13" fmla="*/ 0 h 80"/>
                <a:gd name="T14" fmla="*/ 147 w 187"/>
                <a:gd name="T15" fmla="*/ 0 h 80"/>
                <a:gd name="T16" fmla="*/ 147 w 187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80">
                  <a:moveTo>
                    <a:pt x="147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169" y="80"/>
                    <a:pt x="187" y="62"/>
                    <a:pt x="187" y="40"/>
                  </a:cubicBezTo>
                  <a:cubicBezTo>
                    <a:pt x="187" y="18"/>
                    <a:pt x="169" y="0"/>
                    <a:pt x="147" y="0"/>
                  </a:cubicBezTo>
                  <a:close/>
                  <a:moveTo>
                    <a:pt x="147" y="0"/>
                  </a:moveTo>
                  <a:cubicBezTo>
                    <a:pt x="147" y="0"/>
                    <a:pt x="147" y="0"/>
                    <a:pt x="14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xmlns="" id="{68648658-FF1B-483F-BE5F-880C54BC7E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8543" y="4358828"/>
              <a:ext cx="173038" cy="171450"/>
            </a:xfrm>
            <a:custGeom>
              <a:avLst/>
              <a:gdLst>
                <a:gd name="T0" fmla="*/ 40 w 80"/>
                <a:gd name="T1" fmla="*/ 0 h 80"/>
                <a:gd name="T2" fmla="*/ 0 w 80"/>
                <a:gd name="T3" fmla="*/ 40 h 80"/>
                <a:gd name="T4" fmla="*/ 40 w 80"/>
                <a:gd name="T5" fmla="*/ 80 h 80"/>
                <a:gd name="T6" fmla="*/ 80 w 80"/>
                <a:gd name="T7" fmla="*/ 40 h 80"/>
                <a:gd name="T8" fmla="*/ 40 w 80"/>
                <a:gd name="T9" fmla="*/ 0 h 80"/>
                <a:gd name="T10" fmla="*/ 40 w 80"/>
                <a:gd name="T11" fmla="*/ 0 h 80"/>
                <a:gd name="T12" fmla="*/ 40 w 80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80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62" y="80"/>
                    <a:pt x="80" y="62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  <a:close/>
                  <a:moveTo>
                    <a:pt x="40" y="0"/>
                  </a:moveTo>
                  <a:cubicBezTo>
                    <a:pt x="40" y="0"/>
                    <a:pt x="40" y="0"/>
                    <a:pt x="4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xmlns="" id="{BE8DCBCA-E48C-46F6-A15A-55C7C17923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4132" y="3557140"/>
              <a:ext cx="171450" cy="171450"/>
            </a:xfrm>
            <a:custGeom>
              <a:avLst/>
              <a:gdLst>
                <a:gd name="T0" fmla="*/ 40 w 80"/>
                <a:gd name="T1" fmla="*/ 80 h 80"/>
                <a:gd name="T2" fmla="*/ 80 w 80"/>
                <a:gd name="T3" fmla="*/ 40 h 80"/>
                <a:gd name="T4" fmla="*/ 40 w 80"/>
                <a:gd name="T5" fmla="*/ 0 h 80"/>
                <a:gd name="T6" fmla="*/ 0 w 80"/>
                <a:gd name="T7" fmla="*/ 40 h 80"/>
                <a:gd name="T8" fmla="*/ 40 w 80"/>
                <a:gd name="T9" fmla="*/ 80 h 80"/>
                <a:gd name="T10" fmla="*/ 40 w 80"/>
                <a:gd name="T11" fmla="*/ 80 h 80"/>
                <a:gd name="T12" fmla="*/ 40 w 80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80">
                  <a:moveTo>
                    <a:pt x="40" y="80"/>
                  </a:moveTo>
                  <a:cubicBezTo>
                    <a:pt x="62" y="80"/>
                    <a:pt x="80" y="62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lose/>
                  <a:moveTo>
                    <a:pt x="40" y="80"/>
                  </a:moveTo>
                  <a:cubicBezTo>
                    <a:pt x="40" y="80"/>
                    <a:pt x="40" y="80"/>
                    <a:pt x="40" y="8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xmlns="" id="{C5021CEF-44B6-4E65-9083-F99D499A9ED0}"/>
              </a:ext>
            </a:extLst>
          </p:cNvPr>
          <p:cNvCxnSpPr/>
          <p:nvPr/>
        </p:nvCxnSpPr>
        <p:spPr>
          <a:xfrm>
            <a:off x="4132579" y="3578117"/>
            <a:ext cx="678160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129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Cooper Black" panose="0208090404030B020404" pitchFamily="18" charset="0"/>
              </a:rPr>
              <a:t>Creating Analytic Designer Application  </a:t>
            </a:r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02" y="1045426"/>
            <a:ext cx="10928571" cy="5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677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Cooper Black" panose="0208090404030B020404" pitchFamily="18" charset="0"/>
              </a:rPr>
              <a:t>Fiori Integration</a:t>
            </a:r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578" y="1044549"/>
            <a:ext cx="10807143" cy="547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465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5121565" y="2468537"/>
            <a:ext cx="3999345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Break</a:t>
            </a:r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1026" name="Picture 2" descr="Coffee break line icon clock and cup Royalty Free Vector">
            <a:extLst>
              <a:ext uri="{FF2B5EF4-FFF2-40B4-BE49-F238E27FC236}">
                <a16:creationId xmlns="" xmlns:a16="http://schemas.microsoft.com/office/drawing/2014/main" id="{ECB33168-3F45-4992-99CB-0ADDAF54E8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6" b="11918"/>
          <a:stretch/>
        </p:blipFill>
        <p:spPr bwMode="auto">
          <a:xfrm>
            <a:off x="2634730" y="1969714"/>
            <a:ext cx="2436034" cy="2207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690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Cooper Black" panose="0208090404030B020404" pitchFamily="18" charset="0"/>
              </a:rPr>
              <a:t>Connection </a:t>
            </a:r>
            <a:endParaRPr lang="en-US" sz="3600" b="1" dirty="0">
              <a:latin typeface="Cooper Black" panose="0208090404030B020404" pitchFamily="18" charset="0"/>
            </a:endParaRPr>
          </a:p>
        </p:txBody>
      </p:sp>
      <p:sp>
        <p:nvSpPr>
          <p:cNvPr id="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xmlns="" id="{4FB916A2-73E2-4D53-B75C-1B9E5F30AFF5}"/>
              </a:ext>
            </a:extLst>
          </p:cNvPr>
          <p:cNvSpPr/>
          <p:nvPr/>
        </p:nvSpPr>
        <p:spPr>
          <a:xfrm>
            <a:off x="2544160" y="872458"/>
            <a:ext cx="6975270" cy="4274606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16000"/>
                  <a:alpha val="71000"/>
                </a:schemeClr>
              </a:gs>
              <a:gs pos="100000">
                <a:schemeClr val="bg1">
                  <a:alpha val="0"/>
                  <a:lumMod val="0"/>
                  <a:lumOff val="10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0" name="3D Model 3">
            <a:extLst>
              <a:ext uri="{FF2B5EF4-FFF2-40B4-BE49-F238E27FC236}">
                <a16:creationId xmlns:a16="http://schemas.microsoft.com/office/drawing/2014/main" xmlns:mc="http://schemas.openxmlformats.org/markup-compatibility/2006" xmlns="" id="{F862BB8B-EA22-4879-8815-3629932C1AE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5758" y="1784356"/>
            <a:ext cx="3373409" cy="3719475"/>
          </a:xfrm>
          <a:prstGeom prst="rect">
            <a:avLst/>
          </a:prstGeom>
        </p:spPr>
      </p:pic>
      <p:grpSp>
        <p:nvGrpSpPr>
          <p:cNvPr id="31" name="Group 30"/>
          <p:cNvGrpSpPr/>
          <p:nvPr/>
        </p:nvGrpSpPr>
        <p:grpSpPr>
          <a:xfrm>
            <a:off x="3272847" y="1999130"/>
            <a:ext cx="5696309" cy="1227367"/>
            <a:chOff x="2799082" y="3208412"/>
            <a:chExt cx="6099925" cy="1227367"/>
          </a:xfrm>
        </p:grpSpPr>
        <p:cxnSp>
          <p:nvCxnSpPr>
            <p:cNvPr id="32" name="Elbow Connector 31"/>
            <p:cNvCxnSpPr>
              <a:cxnSpLocks/>
            </p:cNvCxnSpPr>
            <p:nvPr/>
          </p:nvCxnSpPr>
          <p:spPr>
            <a:xfrm>
              <a:off x="7457118" y="3859429"/>
              <a:ext cx="1441889" cy="576350"/>
            </a:xfrm>
            <a:prstGeom prst="bentConnector3">
              <a:avLst/>
            </a:prstGeom>
            <a:ln>
              <a:solidFill>
                <a:schemeClr val="tx2"/>
              </a:solidFill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/>
            <p:cNvCxnSpPr>
              <a:cxnSpLocks/>
            </p:cNvCxnSpPr>
            <p:nvPr/>
          </p:nvCxnSpPr>
          <p:spPr>
            <a:xfrm rot="10800000">
              <a:off x="2799082" y="3208412"/>
              <a:ext cx="1152551" cy="976432"/>
            </a:xfrm>
            <a:prstGeom prst="bentConnector3">
              <a:avLst/>
            </a:prstGeom>
            <a:ln>
              <a:solidFill>
                <a:schemeClr val="accent1"/>
              </a:solidFill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/>
          <p:cNvSpPr/>
          <p:nvPr/>
        </p:nvSpPr>
        <p:spPr>
          <a:xfrm>
            <a:off x="7559697" y="3564293"/>
            <a:ext cx="457929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Data is NEVER replicated in SAC but only the skeleton/structure of the data is stored in SAC (metadata)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When the stories are executed, data will </a:t>
            </a:r>
            <a:r>
              <a:rPr lang="en-US" sz="1600" dirty="0" smtClean="0"/>
              <a:t>be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      </a:t>
            </a:r>
            <a:r>
              <a:rPr lang="en-US" sz="1600" dirty="0"/>
              <a:t>loaded at runtime from the target system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Data Security, roles, constraints will be the duty of source </a:t>
            </a:r>
            <a:r>
              <a:rPr lang="en-US" sz="1600" dirty="0" smtClean="0"/>
              <a:t>system. Data </a:t>
            </a:r>
            <a:r>
              <a:rPr lang="en-US" sz="1600" dirty="0"/>
              <a:t>is always real-time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We can reuse existing assets like CDS, Bex, InfoProviders, Universe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Little performance lag</a:t>
            </a:r>
            <a:endParaRPr lang="en-US" sz="1600" dirty="0"/>
          </a:p>
        </p:txBody>
      </p:sp>
      <p:sp>
        <p:nvSpPr>
          <p:cNvPr id="35" name="TextBox 34"/>
          <p:cNvSpPr txBox="1"/>
          <p:nvPr/>
        </p:nvSpPr>
        <p:spPr>
          <a:xfrm>
            <a:off x="9535351" y="3081668"/>
            <a:ext cx="2603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Live Data Connection</a:t>
            </a:r>
            <a:endParaRPr lang="en-IN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2836000" y="1804569"/>
            <a:ext cx="476138" cy="559662"/>
            <a:chOff x="7542213" y="1552576"/>
            <a:chExt cx="2932113" cy="3446463"/>
          </a:xfrm>
          <a:solidFill>
            <a:schemeClr val="accent1"/>
          </a:solidFill>
        </p:grpSpPr>
        <p:sp>
          <p:nvSpPr>
            <p:cNvPr id="37" name="Freeform 17"/>
            <p:cNvSpPr>
              <a:spLocks noEditPoints="1"/>
            </p:cNvSpPr>
            <p:nvPr/>
          </p:nvSpPr>
          <p:spPr bwMode="auto">
            <a:xfrm>
              <a:off x="8262938" y="1552576"/>
              <a:ext cx="1489075" cy="1857375"/>
            </a:xfrm>
            <a:custGeom>
              <a:avLst/>
              <a:gdLst>
                <a:gd name="T0" fmla="*/ 847 w 1876"/>
                <a:gd name="T1" fmla="*/ 247 h 2339"/>
                <a:gd name="T2" fmla="*/ 711 w 1876"/>
                <a:gd name="T3" fmla="*/ 273 h 2339"/>
                <a:gd name="T4" fmla="*/ 564 w 1876"/>
                <a:gd name="T5" fmla="*/ 335 h 2339"/>
                <a:gd name="T6" fmla="*/ 427 w 1876"/>
                <a:gd name="T7" fmla="*/ 448 h 2339"/>
                <a:gd name="T8" fmla="*/ 317 w 1876"/>
                <a:gd name="T9" fmla="*/ 625 h 2339"/>
                <a:gd name="T10" fmla="*/ 255 w 1876"/>
                <a:gd name="T11" fmla="*/ 880 h 2339"/>
                <a:gd name="T12" fmla="*/ 247 w 1876"/>
                <a:gd name="T13" fmla="*/ 964 h 2339"/>
                <a:gd name="T14" fmla="*/ 243 w 1876"/>
                <a:gd name="T15" fmla="*/ 1033 h 2339"/>
                <a:gd name="T16" fmla="*/ 243 w 1876"/>
                <a:gd name="T17" fmla="*/ 1205 h 2339"/>
                <a:gd name="T18" fmla="*/ 268 w 1876"/>
                <a:gd name="T19" fmla="*/ 1436 h 2339"/>
                <a:gd name="T20" fmla="*/ 338 w 1876"/>
                <a:gd name="T21" fmla="*/ 1683 h 2339"/>
                <a:gd name="T22" fmla="*/ 470 w 1876"/>
                <a:gd name="T23" fmla="*/ 1904 h 2339"/>
                <a:gd name="T24" fmla="*/ 670 w 1876"/>
                <a:gd name="T25" fmla="*/ 2047 h 2339"/>
                <a:gd name="T26" fmla="*/ 933 w 1876"/>
                <a:gd name="T27" fmla="*/ 2096 h 2339"/>
                <a:gd name="T28" fmla="*/ 1146 w 1876"/>
                <a:gd name="T29" fmla="*/ 2068 h 2339"/>
                <a:gd name="T30" fmla="*/ 1361 w 1876"/>
                <a:gd name="T31" fmla="*/ 1949 h 2339"/>
                <a:gd name="T32" fmla="*/ 1512 w 1876"/>
                <a:gd name="T33" fmla="*/ 1743 h 2339"/>
                <a:gd name="T34" fmla="*/ 1595 w 1876"/>
                <a:gd name="T35" fmla="*/ 1498 h 2339"/>
                <a:gd name="T36" fmla="*/ 1628 w 1876"/>
                <a:gd name="T37" fmla="*/ 1259 h 2339"/>
                <a:gd name="T38" fmla="*/ 1634 w 1876"/>
                <a:gd name="T39" fmla="*/ 1069 h 2339"/>
                <a:gd name="T40" fmla="*/ 1628 w 1876"/>
                <a:gd name="T41" fmla="*/ 970 h 2339"/>
                <a:gd name="T42" fmla="*/ 1627 w 1876"/>
                <a:gd name="T43" fmla="*/ 956 h 2339"/>
                <a:gd name="T44" fmla="*/ 1580 w 1876"/>
                <a:gd name="T45" fmla="*/ 683 h 2339"/>
                <a:gd name="T46" fmla="*/ 1480 w 1876"/>
                <a:gd name="T47" fmla="*/ 489 h 2339"/>
                <a:gd name="T48" fmla="*/ 1347 w 1876"/>
                <a:gd name="T49" fmla="*/ 360 h 2339"/>
                <a:gd name="T50" fmla="*/ 1196 w 1876"/>
                <a:gd name="T51" fmla="*/ 285 h 2339"/>
                <a:gd name="T52" fmla="*/ 1045 w 1876"/>
                <a:gd name="T53" fmla="*/ 251 h 2339"/>
                <a:gd name="T54" fmla="*/ 932 w 1876"/>
                <a:gd name="T55" fmla="*/ 243 h 2339"/>
                <a:gd name="T56" fmla="*/ 1123 w 1876"/>
                <a:gd name="T57" fmla="*/ 15 h 2339"/>
                <a:gd name="T58" fmla="*/ 1433 w 1876"/>
                <a:gd name="T59" fmla="*/ 126 h 2339"/>
                <a:gd name="T60" fmla="*/ 1568 w 1876"/>
                <a:gd name="T61" fmla="*/ 224 h 2339"/>
                <a:gd name="T62" fmla="*/ 1697 w 1876"/>
                <a:gd name="T63" fmla="*/ 372 h 2339"/>
                <a:gd name="T64" fmla="*/ 1802 w 1876"/>
                <a:gd name="T65" fmla="*/ 580 h 2339"/>
                <a:gd name="T66" fmla="*/ 1863 w 1876"/>
                <a:gd name="T67" fmla="*/ 860 h 2339"/>
                <a:gd name="T68" fmla="*/ 1873 w 1876"/>
                <a:gd name="T69" fmla="*/ 1008 h 2339"/>
                <a:gd name="T70" fmla="*/ 1874 w 1876"/>
                <a:gd name="T71" fmla="*/ 1193 h 2339"/>
                <a:gd name="T72" fmla="*/ 1849 w 1876"/>
                <a:gd name="T73" fmla="*/ 1449 h 2339"/>
                <a:gd name="T74" fmla="*/ 1777 w 1876"/>
                <a:gd name="T75" fmla="*/ 1734 h 2339"/>
                <a:gd name="T76" fmla="*/ 1635 w 1876"/>
                <a:gd name="T77" fmla="*/ 2004 h 2339"/>
                <a:gd name="T78" fmla="*/ 1410 w 1876"/>
                <a:gd name="T79" fmla="*/ 2213 h 2339"/>
                <a:gd name="T80" fmla="*/ 1119 w 1876"/>
                <a:gd name="T81" fmla="*/ 2323 h 2339"/>
                <a:gd name="T82" fmla="*/ 837 w 1876"/>
                <a:gd name="T83" fmla="*/ 2335 h 2339"/>
                <a:gd name="T84" fmla="*/ 531 w 1876"/>
                <a:gd name="T85" fmla="*/ 2250 h 2339"/>
                <a:gd name="T86" fmla="*/ 289 w 1876"/>
                <a:gd name="T87" fmla="*/ 2065 h 2339"/>
                <a:gd name="T88" fmla="*/ 127 w 1876"/>
                <a:gd name="T89" fmla="*/ 1805 h 2339"/>
                <a:gd name="T90" fmla="*/ 39 w 1876"/>
                <a:gd name="T91" fmla="*/ 1519 h 2339"/>
                <a:gd name="T92" fmla="*/ 5 w 1876"/>
                <a:gd name="T93" fmla="*/ 1252 h 2339"/>
                <a:gd name="T94" fmla="*/ 1 w 1876"/>
                <a:gd name="T95" fmla="*/ 1045 h 2339"/>
                <a:gd name="T96" fmla="*/ 8 w 1876"/>
                <a:gd name="T97" fmla="*/ 942 h 2339"/>
                <a:gd name="T98" fmla="*/ 54 w 1876"/>
                <a:gd name="T99" fmla="*/ 642 h 2339"/>
                <a:gd name="T100" fmla="*/ 152 w 1876"/>
                <a:gd name="T101" fmla="*/ 415 h 2339"/>
                <a:gd name="T102" fmla="*/ 277 w 1876"/>
                <a:gd name="T103" fmla="*/ 252 h 2339"/>
                <a:gd name="T104" fmla="*/ 415 w 1876"/>
                <a:gd name="T105" fmla="*/ 142 h 2339"/>
                <a:gd name="T106" fmla="*/ 658 w 1876"/>
                <a:gd name="T107" fmla="*/ 37 h 2339"/>
                <a:gd name="T108" fmla="*/ 891 w 1876"/>
                <a:gd name="T109" fmla="*/ 0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76" h="2339">
                  <a:moveTo>
                    <a:pt x="932" y="243"/>
                  </a:moveTo>
                  <a:lnTo>
                    <a:pt x="907" y="243"/>
                  </a:lnTo>
                  <a:lnTo>
                    <a:pt x="878" y="244"/>
                  </a:lnTo>
                  <a:lnTo>
                    <a:pt x="847" y="247"/>
                  </a:lnTo>
                  <a:lnTo>
                    <a:pt x="815" y="251"/>
                  </a:lnTo>
                  <a:lnTo>
                    <a:pt x="781" y="256"/>
                  </a:lnTo>
                  <a:lnTo>
                    <a:pt x="747" y="264"/>
                  </a:lnTo>
                  <a:lnTo>
                    <a:pt x="711" y="273"/>
                  </a:lnTo>
                  <a:lnTo>
                    <a:pt x="674" y="285"/>
                  </a:lnTo>
                  <a:lnTo>
                    <a:pt x="637" y="298"/>
                  </a:lnTo>
                  <a:lnTo>
                    <a:pt x="600" y="315"/>
                  </a:lnTo>
                  <a:lnTo>
                    <a:pt x="564" y="335"/>
                  </a:lnTo>
                  <a:lnTo>
                    <a:pt x="527" y="358"/>
                  </a:lnTo>
                  <a:lnTo>
                    <a:pt x="493" y="384"/>
                  </a:lnTo>
                  <a:lnTo>
                    <a:pt x="458" y="415"/>
                  </a:lnTo>
                  <a:lnTo>
                    <a:pt x="427" y="448"/>
                  </a:lnTo>
                  <a:lnTo>
                    <a:pt x="395" y="486"/>
                  </a:lnTo>
                  <a:lnTo>
                    <a:pt x="366" y="527"/>
                  </a:lnTo>
                  <a:lnTo>
                    <a:pt x="341" y="573"/>
                  </a:lnTo>
                  <a:lnTo>
                    <a:pt x="317" y="625"/>
                  </a:lnTo>
                  <a:lnTo>
                    <a:pt x="296" y="680"/>
                  </a:lnTo>
                  <a:lnTo>
                    <a:pt x="279" y="741"/>
                  </a:lnTo>
                  <a:lnTo>
                    <a:pt x="264" y="807"/>
                  </a:lnTo>
                  <a:lnTo>
                    <a:pt x="255" y="880"/>
                  </a:lnTo>
                  <a:lnTo>
                    <a:pt x="248" y="956"/>
                  </a:lnTo>
                  <a:lnTo>
                    <a:pt x="248" y="959"/>
                  </a:lnTo>
                  <a:lnTo>
                    <a:pt x="248" y="962"/>
                  </a:lnTo>
                  <a:lnTo>
                    <a:pt x="247" y="964"/>
                  </a:lnTo>
                  <a:lnTo>
                    <a:pt x="247" y="970"/>
                  </a:lnTo>
                  <a:lnTo>
                    <a:pt x="246" y="983"/>
                  </a:lnTo>
                  <a:lnTo>
                    <a:pt x="244" y="1004"/>
                  </a:lnTo>
                  <a:lnTo>
                    <a:pt x="243" y="1033"/>
                  </a:lnTo>
                  <a:lnTo>
                    <a:pt x="242" y="1069"/>
                  </a:lnTo>
                  <a:lnTo>
                    <a:pt x="242" y="1108"/>
                  </a:lnTo>
                  <a:lnTo>
                    <a:pt x="242" y="1155"/>
                  </a:lnTo>
                  <a:lnTo>
                    <a:pt x="243" y="1205"/>
                  </a:lnTo>
                  <a:lnTo>
                    <a:pt x="247" y="1259"/>
                  </a:lnTo>
                  <a:lnTo>
                    <a:pt x="252" y="1316"/>
                  </a:lnTo>
                  <a:lnTo>
                    <a:pt x="259" y="1375"/>
                  </a:lnTo>
                  <a:lnTo>
                    <a:pt x="268" y="1436"/>
                  </a:lnTo>
                  <a:lnTo>
                    <a:pt x="281" y="1498"/>
                  </a:lnTo>
                  <a:lnTo>
                    <a:pt x="297" y="1560"/>
                  </a:lnTo>
                  <a:lnTo>
                    <a:pt x="316" y="1623"/>
                  </a:lnTo>
                  <a:lnTo>
                    <a:pt x="338" y="1683"/>
                  </a:lnTo>
                  <a:lnTo>
                    <a:pt x="365" y="1743"/>
                  </a:lnTo>
                  <a:lnTo>
                    <a:pt x="395" y="1800"/>
                  </a:lnTo>
                  <a:lnTo>
                    <a:pt x="431" y="1854"/>
                  </a:lnTo>
                  <a:lnTo>
                    <a:pt x="470" y="1904"/>
                  </a:lnTo>
                  <a:lnTo>
                    <a:pt x="515" y="1949"/>
                  </a:lnTo>
                  <a:lnTo>
                    <a:pt x="563" y="1987"/>
                  </a:lnTo>
                  <a:lnTo>
                    <a:pt x="614" y="2020"/>
                  </a:lnTo>
                  <a:lnTo>
                    <a:pt x="670" y="2047"/>
                  </a:lnTo>
                  <a:lnTo>
                    <a:pt x="729" y="2068"/>
                  </a:lnTo>
                  <a:lnTo>
                    <a:pt x="793" y="2084"/>
                  </a:lnTo>
                  <a:lnTo>
                    <a:pt x="860" y="2093"/>
                  </a:lnTo>
                  <a:lnTo>
                    <a:pt x="933" y="2096"/>
                  </a:lnTo>
                  <a:lnTo>
                    <a:pt x="942" y="2096"/>
                  </a:lnTo>
                  <a:lnTo>
                    <a:pt x="1014" y="2093"/>
                  </a:lnTo>
                  <a:lnTo>
                    <a:pt x="1082" y="2084"/>
                  </a:lnTo>
                  <a:lnTo>
                    <a:pt x="1146" y="2068"/>
                  </a:lnTo>
                  <a:lnTo>
                    <a:pt x="1205" y="2047"/>
                  </a:lnTo>
                  <a:lnTo>
                    <a:pt x="1261" y="2020"/>
                  </a:lnTo>
                  <a:lnTo>
                    <a:pt x="1312" y="1987"/>
                  </a:lnTo>
                  <a:lnTo>
                    <a:pt x="1361" y="1949"/>
                  </a:lnTo>
                  <a:lnTo>
                    <a:pt x="1405" y="1904"/>
                  </a:lnTo>
                  <a:lnTo>
                    <a:pt x="1446" y="1854"/>
                  </a:lnTo>
                  <a:lnTo>
                    <a:pt x="1480" y="1800"/>
                  </a:lnTo>
                  <a:lnTo>
                    <a:pt x="1512" y="1743"/>
                  </a:lnTo>
                  <a:lnTo>
                    <a:pt x="1539" y="1683"/>
                  </a:lnTo>
                  <a:lnTo>
                    <a:pt x="1561" y="1623"/>
                  </a:lnTo>
                  <a:lnTo>
                    <a:pt x="1580" y="1560"/>
                  </a:lnTo>
                  <a:lnTo>
                    <a:pt x="1595" y="1498"/>
                  </a:lnTo>
                  <a:lnTo>
                    <a:pt x="1607" y="1436"/>
                  </a:lnTo>
                  <a:lnTo>
                    <a:pt x="1617" y="1375"/>
                  </a:lnTo>
                  <a:lnTo>
                    <a:pt x="1625" y="1316"/>
                  </a:lnTo>
                  <a:lnTo>
                    <a:pt x="1628" y="1259"/>
                  </a:lnTo>
                  <a:lnTo>
                    <a:pt x="1632" y="1205"/>
                  </a:lnTo>
                  <a:lnTo>
                    <a:pt x="1634" y="1155"/>
                  </a:lnTo>
                  <a:lnTo>
                    <a:pt x="1634" y="1110"/>
                  </a:lnTo>
                  <a:lnTo>
                    <a:pt x="1634" y="1069"/>
                  </a:lnTo>
                  <a:lnTo>
                    <a:pt x="1632" y="1033"/>
                  </a:lnTo>
                  <a:lnTo>
                    <a:pt x="1631" y="1005"/>
                  </a:lnTo>
                  <a:lnTo>
                    <a:pt x="1630" y="983"/>
                  </a:lnTo>
                  <a:lnTo>
                    <a:pt x="1628" y="970"/>
                  </a:lnTo>
                  <a:lnTo>
                    <a:pt x="1627" y="964"/>
                  </a:lnTo>
                  <a:lnTo>
                    <a:pt x="1627" y="962"/>
                  </a:lnTo>
                  <a:lnTo>
                    <a:pt x="1627" y="959"/>
                  </a:lnTo>
                  <a:lnTo>
                    <a:pt x="1627" y="956"/>
                  </a:lnTo>
                  <a:lnTo>
                    <a:pt x="1621" y="880"/>
                  </a:lnTo>
                  <a:lnTo>
                    <a:pt x="1611" y="810"/>
                  </a:lnTo>
                  <a:lnTo>
                    <a:pt x="1597" y="744"/>
                  </a:lnTo>
                  <a:lnTo>
                    <a:pt x="1580" y="683"/>
                  </a:lnTo>
                  <a:lnTo>
                    <a:pt x="1560" y="627"/>
                  </a:lnTo>
                  <a:lnTo>
                    <a:pt x="1536" y="577"/>
                  </a:lnTo>
                  <a:lnTo>
                    <a:pt x="1509" y="531"/>
                  </a:lnTo>
                  <a:lnTo>
                    <a:pt x="1480" y="489"/>
                  </a:lnTo>
                  <a:lnTo>
                    <a:pt x="1450" y="450"/>
                  </a:lnTo>
                  <a:lnTo>
                    <a:pt x="1417" y="417"/>
                  </a:lnTo>
                  <a:lnTo>
                    <a:pt x="1383" y="387"/>
                  </a:lnTo>
                  <a:lnTo>
                    <a:pt x="1347" y="360"/>
                  </a:lnTo>
                  <a:lnTo>
                    <a:pt x="1310" y="338"/>
                  </a:lnTo>
                  <a:lnTo>
                    <a:pt x="1273" y="317"/>
                  </a:lnTo>
                  <a:lnTo>
                    <a:pt x="1234" y="300"/>
                  </a:lnTo>
                  <a:lnTo>
                    <a:pt x="1196" y="285"/>
                  </a:lnTo>
                  <a:lnTo>
                    <a:pt x="1158" y="273"/>
                  </a:lnTo>
                  <a:lnTo>
                    <a:pt x="1119" y="264"/>
                  </a:lnTo>
                  <a:lnTo>
                    <a:pt x="1082" y="256"/>
                  </a:lnTo>
                  <a:lnTo>
                    <a:pt x="1045" y="251"/>
                  </a:lnTo>
                  <a:lnTo>
                    <a:pt x="1010" y="247"/>
                  </a:lnTo>
                  <a:lnTo>
                    <a:pt x="975" y="244"/>
                  </a:lnTo>
                  <a:lnTo>
                    <a:pt x="942" y="243"/>
                  </a:lnTo>
                  <a:lnTo>
                    <a:pt x="932" y="243"/>
                  </a:lnTo>
                  <a:close/>
                  <a:moveTo>
                    <a:pt x="933" y="0"/>
                  </a:moveTo>
                  <a:lnTo>
                    <a:pt x="949" y="0"/>
                  </a:lnTo>
                  <a:lnTo>
                    <a:pt x="1037" y="5"/>
                  </a:lnTo>
                  <a:lnTo>
                    <a:pt x="1123" y="15"/>
                  </a:lnTo>
                  <a:lnTo>
                    <a:pt x="1207" y="34"/>
                  </a:lnTo>
                  <a:lnTo>
                    <a:pt x="1285" y="59"/>
                  </a:lnTo>
                  <a:lnTo>
                    <a:pt x="1360" y="89"/>
                  </a:lnTo>
                  <a:lnTo>
                    <a:pt x="1433" y="126"/>
                  </a:lnTo>
                  <a:lnTo>
                    <a:pt x="1466" y="146"/>
                  </a:lnTo>
                  <a:lnTo>
                    <a:pt x="1499" y="169"/>
                  </a:lnTo>
                  <a:lnTo>
                    <a:pt x="1533" y="195"/>
                  </a:lnTo>
                  <a:lnTo>
                    <a:pt x="1568" y="224"/>
                  </a:lnTo>
                  <a:lnTo>
                    <a:pt x="1602" y="256"/>
                  </a:lnTo>
                  <a:lnTo>
                    <a:pt x="1634" y="290"/>
                  </a:lnTo>
                  <a:lnTo>
                    <a:pt x="1667" y="330"/>
                  </a:lnTo>
                  <a:lnTo>
                    <a:pt x="1697" y="372"/>
                  </a:lnTo>
                  <a:lnTo>
                    <a:pt x="1726" y="417"/>
                  </a:lnTo>
                  <a:lnTo>
                    <a:pt x="1754" y="467"/>
                  </a:lnTo>
                  <a:lnTo>
                    <a:pt x="1779" y="522"/>
                  </a:lnTo>
                  <a:lnTo>
                    <a:pt x="1802" y="580"/>
                  </a:lnTo>
                  <a:lnTo>
                    <a:pt x="1822" y="643"/>
                  </a:lnTo>
                  <a:lnTo>
                    <a:pt x="1839" y="711"/>
                  </a:lnTo>
                  <a:lnTo>
                    <a:pt x="1852" y="783"/>
                  </a:lnTo>
                  <a:lnTo>
                    <a:pt x="1863" y="860"/>
                  </a:lnTo>
                  <a:lnTo>
                    <a:pt x="1869" y="942"/>
                  </a:lnTo>
                  <a:lnTo>
                    <a:pt x="1870" y="955"/>
                  </a:lnTo>
                  <a:lnTo>
                    <a:pt x="1872" y="978"/>
                  </a:lnTo>
                  <a:lnTo>
                    <a:pt x="1873" y="1008"/>
                  </a:lnTo>
                  <a:lnTo>
                    <a:pt x="1874" y="1045"/>
                  </a:lnTo>
                  <a:lnTo>
                    <a:pt x="1876" y="1089"/>
                  </a:lnTo>
                  <a:lnTo>
                    <a:pt x="1876" y="1139"/>
                  </a:lnTo>
                  <a:lnTo>
                    <a:pt x="1874" y="1193"/>
                  </a:lnTo>
                  <a:lnTo>
                    <a:pt x="1872" y="1252"/>
                  </a:lnTo>
                  <a:lnTo>
                    <a:pt x="1866" y="1315"/>
                  </a:lnTo>
                  <a:lnTo>
                    <a:pt x="1860" y="1381"/>
                  </a:lnTo>
                  <a:lnTo>
                    <a:pt x="1849" y="1449"/>
                  </a:lnTo>
                  <a:lnTo>
                    <a:pt x="1837" y="1519"/>
                  </a:lnTo>
                  <a:lnTo>
                    <a:pt x="1820" y="1591"/>
                  </a:lnTo>
                  <a:lnTo>
                    <a:pt x="1800" y="1662"/>
                  </a:lnTo>
                  <a:lnTo>
                    <a:pt x="1777" y="1734"/>
                  </a:lnTo>
                  <a:lnTo>
                    <a:pt x="1749" y="1805"/>
                  </a:lnTo>
                  <a:lnTo>
                    <a:pt x="1716" y="1874"/>
                  </a:lnTo>
                  <a:lnTo>
                    <a:pt x="1679" y="1940"/>
                  </a:lnTo>
                  <a:lnTo>
                    <a:pt x="1635" y="2004"/>
                  </a:lnTo>
                  <a:lnTo>
                    <a:pt x="1586" y="2065"/>
                  </a:lnTo>
                  <a:lnTo>
                    <a:pt x="1532" y="2121"/>
                  </a:lnTo>
                  <a:lnTo>
                    <a:pt x="1472" y="2171"/>
                  </a:lnTo>
                  <a:lnTo>
                    <a:pt x="1410" y="2213"/>
                  </a:lnTo>
                  <a:lnTo>
                    <a:pt x="1344" y="2250"/>
                  </a:lnTo>
                  <a:lnTo>
                    <a:pt x="1273" y="2281"/>
                  </a:lnTo>
                  <a:lnTo>
                    <a:pt x="1199" y="2306"/>
                  </a:lnTo>
                  <a:lnTo>
                    <a:pt x="1119" y="2323"/>
                  </a:lnTo>
                  <a:lnTo>
                    <a:pt x="1037" y="2335"/>
                  </a:lnTo>
                  <a:lnTo>
                    <a:pt x="952" y="2339"/>
                  </a:lnTo>
                  <a:lnTo>
                    <a:pt x="922" y="2339"/>
                  </a:lnTo>
                  <a:lnTo>
                    <a:pt x="837" y="2335"/>
                  </a:lnTo>
                  <a:lnTo>
                    <a:pt x="755" y="2323"/>
                  </a:lnTo>
                  <a:lnTo>
                    <a:pt x="677" y="2306"/>
                  </a:lnTo>
                  <a:lnTo>
                    <a:pt x="602" y="2281"/>
                  </a:lnTo>
                  <a:lnTo>
                    <a:pt x="531" y="2250"/>
                  </a:lnTo>
                  <a:lnTo>
                    <a:pt x="465" y="2213"/>
                  </a:lnTo>
                  <a:lnTo>
                    <a:pt x="403" y="2171"/>
                  </a:lnTo>
                  <a:lnTo>
                    <a:pt x="343" y="2121"/>
                  </a:lnTo>
                  <a:lnTo>
                    <a:pt x="289" y="2065"/>
                  </a:lnTo>
                  <a:lnTo>
                    <a:pt x="240" y="2004"/>
                  </a:lnTo>
                  <a:lnTo>
                    <a:pt x="198" y="1940"/>
                  </a:lnTo>
                  <a:lnTo>
                    <a:pt x="160" y="1874"/>
                  </a:lnTo>
                  <a:lnTo>
                    <a:pt x="127" y="1805"/>
                  </a:lnTo>
                  <a:lnTo>
                    <a:pt x="99" y="1734"/>
                  </a:lnTo>
                  <a:lnTo>
                    <a:pt x="75" y="1662"/>
                  </a:lnTo>
                  <a:lnTo>
                    <a:pt x="55" y="1591"/>
                  </a:lnTo>
                  <a:lnTo>
                    <a:pt x="39" y="1519"/>
                  </a:lnTo>
                  <a:lnTo>
                    <a:pt x="26" y="1449"/>
                  </a:lnTo>
                  <a:lnTo>
                    <a:pt x="17" y="1381"/>
                  </a:lnTo>
                  <a:lnTo>
                    <a:pt x="9" y="1315"/>
                  </a:lnTo>
                  <a:lnTo>
                    <a:pt x="5" y="1252"/>
                  </a:lnTo>
                  <a:lnTo>
                    <a:pt x="1" y="1193"/>
                  </a:lnTo>
                  <a:lnTo>
                    <a:pt x="0" y="1139"/>
                  </a:lnTo>
                  <a:lnTo>
                    <a:pt x="0" y="1089"/>
                  </a:lnTo>
                  <a:lnTo>
                    <a:pt x="1" y="1045"/>
                  </a:lnTo>
                  <a:lnTo>
                    <a:pt x="2" y="1008"/>
                  </a:lnTo>
                  <a:lnTo>
                    <a:pt x="5" y="978"/>
                  </a:lnTo>
                  <a:lnTo>
                    <a:pt x="6" y="955"/>
                  </a:lnTo>
                  <a:lnTo>
                    <a:pt x="8" y="942"/>
                  </a:lnTo>
                  <a:lnTo>
                    <a:pt x="13" y="859"/>
                  </a:lnTo>
                  <a:lnTo>
                    <a:pt x="23" y="782"/>
                  </a:lnTo>
                  <a:lnTo>
                    <a:pt x="37" y="709"/>
                  </a:lnTo>
                  <a:lnTo>
                    <a:pt x="54" y="642"/>
                  </a:lnTo>
                  <a:lnTo>
                    <a:pt x="75" y="578"/>
                  </a:lnTo>
                  <a:lnTo>
                    <a:pt x="97" y="519"/>
                  </a:lnTo>
                  <a:lnTo>
                    <a:pt x="124" y="465"/>
                  </a:lnTo>
                  <a:lnTo>
                    <a:pt x="152" y="415"/>
                  </a:lnTo>
                  <a:lnTo>
                    <a:pt x="181" y="368"/>
                  </a:lnTo>
                  <a:lnTo>
                    <a:pt x="212" y="326"/>
                  </a:lnTo>
                  <a:lnTo>
                    <a:pt x="244" y="288"/>
                  </a:lnTo>
                  <a:lnTo>
                    <a:pt x="277" y="252"/>
                  </a:lnTo>
                  <a:lnTo>
                    <a:pt x="312" y="220"/>
                  </a:lnTo>
                  <a:lnTo>
                    <a:pt x="346" y="191"/>
                  </a:lnTo>
                  <a:lnTo>
                    <a:pt x="380" y="166"/>
                  </a:lnTo>
                  <a:lnTo>
                    <a:pt x="415" y="142"/>
                  </a:lnTo>
                  <a:lnTo>
                    <a:pt x="449" y="123"/>
                  </a:lnTo>
                  <a:lnTo>
                    <a:pt x="519" y="87"/>
                  </a:lnTo>
                  <a:lnTo>
                    <a:pt x="589" y="58"/>
                  </a:lnTo>
                  <a:lnTo>
                    <a:pt x="658" y="37"/>
                  </a:lnTo>
                  <a:lnTo>
                    <a:pt x="724" y="21"/>
                  </a:lnTo>
                  <a:lnTo>
                    <a:pt x="785" y="10"/>
                  </a:lnTo>
                  <a:lnTo>
                    <a:pt x="842" y="4"/>
                  </a:lnTo>
                  <a:lnTo>
                    <a:pt x="891" y="0"/>
                  </a:lnTo>
                  <a:lnTo>
                    <a:pt x="9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38" name="Freeform 18"/>
            <p:cNvSpPr>
              <a:spLocks/>
            </p:cNvSpPr>
            <p:nvPr/>
          </p:nvSpPr>
          <p:spPr bwMode="auto">
            <a:xfrm>
              <a:off x="7542213" y="3403601"/>
              <a:ext cx="2932113" cy="1595438"/>
            </a:xfrm>
            <a:custGeom>
              <a:avLst/>
              <a:gdLst>
                <a:gd name="T0" fmla="*/ 1334 w 3696"/>
                <a:gd name="T1" fmla="*/ 51 h 2010"/>
                <a:gd name="T2" fmla="*/ 1341 w 3696"/>
                <a:gd name="T3" fmla="*/ 180 h 2010"/>
                <a:gd name="T4" fmla="*/ 1272 w 3696"/>
                <a:gd name="T5" fmla="*/ 242 h 2010"/>
                <a:gd name="T6" fmla="*/ 1121 w 3696"/>
                <a:gd name="T7" fmla="*/ 333 h 2010"/>
                <a:gd name="T8" fmla="*/ 872 w 3696"/>
                <a:gd name="T9" fmla="*/ 457 h 2010"/>
                <a:gd name="T10" fmla="*/ 553 w 3696"/>
                <a:gd name="T11" fmla="*/ 576 h 2010"/>
                <a:gd name="T12" fmla="*/ 344 w 3696"/>
                <a:gd name="T13" fmla="*/ 692 h 2010"/>
                <a:gd name="T14" fmla="*/ 265 w 3696"/>
                <a:gd name="T15" fmla="*/ 880 h 2010"/>
                <a:gd name="T16" fmla="*/ 244 w 3696"/>
                <a:gd name="T17" fmla="*/ 1100 h 2010"/>
                <a:gd name="T18" fmla="*/ 246 w 3696"/>
                <a:gd name="T19" fmla="*/ 1263 h 2010"/>
                <a:gd name="T20" fmla="*/ 322 w 3696"/>
                <a:gd name="T21" fmla="*/ 1431 h 2010"/>
                <a:gd name="T22" fmla="*/ 591 w 3696"/>
                <a:gd name="T23" fmla="*/ 1549 h 2010"/>
                <a:gd name="T24" fmla="*/ 1017 w 3696"/>
                <a:gd name="T25" fmla="*/ 1677 h 2010"/>
                <a:gd name="T26" fmla="*/ 1584 w 3696"/>
                <a:gd name="T27" fmla="*/ 1760 h 2010"/>
                <a:gd name="T28" fmla="*/ 2237 w 3696"/>
                <a:gd name="T29" fmla="*/ 1750 h 2010"/>
                <a:gd name="T30" fmla="*/ 2778 w 3696"/>
                <a:gd name="T31" fmla="*/ 1653 h 2010"/>
                <a:gd name="T32" fmla="*/ 3173 w 3696"/>
                <a:gd name="T33" fmla="*/ 1524 h 2010"/>
                <a:gd name="T34" fmla="*/ 3407 w 3696"/>
                <a:gd name="T35" fmla="*/ 1415 h 2010"/>
                <a:gd name="T36" fmla="*/ 3452 w 3696"/>
                <a:gd name="T37" fmla="*/ 1214 h 2010"/>
                <a:gd name="T38" fmla="*/ 3448 w 3696"/>
                <a:gd name="T39" fmla="*/ 1011 h 2010"/>
                <a:gd name="T40" fmla="*/ 3409 w 3696"/>
                <a:gd name="T41" fmla="*/ 800 h 2010"/>
                <a:gd name="T42" fmla="*/ 3292 w 3696"/>
                <a:gd name="T43" fmla="*/ 637 h 2010"/>
                <a:gd name="T44" fmla="*/ 3008 w 3696"/>
                <a:gd name="T45" fmla="*/ 533 h 2010"/>
                <a:gd name="T46" fmla="*/ 2713 w 3696"/>
                <a:gd name="T47" fmla="*/ 407 h 2010"/>
                <a:gd name="T48" fmla="*/ 2500 w 3696"/>
                <a:gd name="T49" fmla="*/ 291 h 2010"/>
                <a:gd name="T50" fmla="*/ 2397 w 3696"/>
                <a:gd name="T51" fmla="*/ 225 h 2010"/>
                <a:gd name="T52" fmla="*/ 2340 w 3696"/>
                <a:gd name="T53" fmla="*/ 129 h 2010"/>
                <a:gd name="T54" fmla="*/ 2403 w 3696"/>
                <a:gd name="T55" fmla="*/ 16 h 2010"/>
                <a:gd name="T56" fmla="*/ 2531 w 3696"/>
                <a:gd name="T57" fmla="*/ 22 h 2010"/>
                <a:gd name="T58" fmla="*/ 2606 w 3696"/>
                <a:gd name="T59" fmla="*/ 70 h 2010"/>
                <a:gd name="T60" fmla="*/ 2801 w 3696"/>
                <a:gd name="T61" fmla="*/ 180 h 2010"/>
                <a:gd name="T62" fmla="*/ 3082 w 3696"/>
                <a:gd name="T63" fmla="*/ 301 h 2010"/>
                <a:gd name="T64" fmla="*/ 3287 w 3696"/>
                <a:gd name="T65" fmla="*/ 365 h 2010"/>
                <a:gd name="T66" fmla="*/ 3515 w 3696"/>
                <a:gd name="T67" fmla="*/ 510 h 2010"/>
                <a:gd name="T68" fmla="*/ 3635 w 3696"/>
                <a:gd name="T69" fmla="*/ 712 h 2010"/>
                <a:gd name="T70" fmla="*/ 3684 w 3696"/>
                <a:gd name="T71" fmla="*/ 922 h 2010"/>
                <a:gd name="T72" fmla="*/ 3694 w 3696"/>
                <a:gd name="T73" fmla="*/ 1093 h 2010"/>
                <a:gd name="T74" fmla="*/ 3696 w 3696"/>
                <a:gd name="T75" fmla="*/ 1160 h 2010"/>
                <a:gd name="T76" fmla="*/ 3685 w 3696"/>
                <a:gd name="T77" fmla="*/ 1361 h 2010"/>
                <a:gd name="T78" fmla="*/ 3640 w 3696"/>
                <a:gd name="T79" fmla="*/ 1546 h 2010"/>
                <a:gd name="T80" fmla="*/ 3569 w 3696"/>
                <a:gd name="T81" fmla="*/ 1603 h 2010"/>
                <a:gd name="T82" fmla="*/ 3396 w 3696"/>
                <a:gd name="T83" fmla="*/ 1693 h 2010"/>
                <a:gd name="T84" fmla="*/ 3086 w 3696"/>
                <a:gd name="T85" fmla="*/ 1815 h 2010"/>
                <a:gd name="T86" fmla="*/ 2651 w 3696"/>
                <a:gd name="T87" fmla="*/ 1931 h 2010"/>
                <a:gd name="T88" fmla="*/ 2100 w 3696"/>
                <a:gd name="T89" fmla="*/ 2003 h 2010"/>
                <a:gd name="T90" fmla="*/ 1464 w 3696"/>
                <a:gd name="T91" fmla="*/ 1993 h 2010"/>
                <a:gd name="T92" fmla="*/ 919 w 3696"/>
                <a:gd name="T93" fmla="*/ 1903 h 2010"/>
                <a:gd name="T94" fmla="*/ 503 w 3696"/>
                <a:gd name="T95" fmla="*/ 1776 h 2010"/>
                <a:gd name="T96" fmla="*/ 226 w 3696"/>
                <a:gd name="T97" fmla="*/ 1656 h 2010"/>
                <a:gd name="T98" fmla="*/ 99 w 3696"/>
                <a:gd name="T99" fmla="*/ 1585 h 2010"/>
                <a:gd name="T100" fmla="*/ 35 w 3696"/>
                <a:gd name="T101" fmla="*/ 1488 h 2010"/>
                <a:gd name="T102" fmla="*/ 4 w 3696"/>
                <a:gd name="T103" fmla="*/ 1271 h 2010"/>
                <a:gd name="T104" fmla="*/ 0 w 3696"/>
                <a:gd name="T105" fmla="*/ 1117 h 2010"/>
                <a:gd name="T106" fmla="*/ 6 w 3696"/>
                <a:gd name="T107" fmla="*/ 998 h 2010"/>
                <a:gd name="T108" fmla="*/ 35 w 3696"/>
                <a:gd name="T109" fmla="*/ 798 h 2010"/>
                <a:gd name="T110" fmla="*/ 122 w 3696"/>
                <a:gd name="T111" fmla="*/ 587 h 2010"/>
                <a:gd name="T112" fmla="*/ 303 w 3696"/>
                <a:gd name="T113" fmla="*/ 412 h 2010"/>
                <a:gd name="T114" fmla="*/ 485 w 3696"/>
                <a:gd name="T115" fmla="*/ 344 h 2010"/>
                <a:gd name="T116" fmla="*/ 792 w 3696"/>
                <a:gd name="T117" fmla="*/ 229 h 2010"/>
                <a:gd name="T118" fmla="*/ 1025 w 3696"/>
                <a:gd name="T119" fmla="*/ 108 h 2010"/>
                <a:gd name="T120" fmla="*/ 1152 w 3696"/>
                <a:gd name="T121" fmla="*/ 30 h 2010"/>
                <a:gd name="T122" fmla="*/ 1242 w 3696"/>
                <a:gd name="T123" fmla="*/ 0 h 2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696" h="2010">
                  <a:moveTo>
                    <a:pt x="1242" y="0"/>
                  </a:moveTo>
                  <a:lnTo>
                    <a:pt x="1268" y="4"/>
                  </a:lnTo>
                  <a:lnTo>
                    <a:pt x="1293" y="14"/>
                  </a:lnTo>
                  <a:lnTo>
                    <a:pt x="1314" y="30"/>
                  </a:lnTo>
                  <a:lnTo>
                    <a:pt x="1334" y="51"/>
                  </a:lnTo>
                  <a:lnTo>
                    <a:pt x="1348" y="75"/>
                  </a:lnTo>
                  <a:lnTo>
                    <a:pt x="1354" y="102"/>
                  </a:lnTo>
                  <a:lnTo>
                    <a:pt x="1355" y="128"/>
                  </a:lnTo>
                  <a:lnTo>
                    <a:pt x="1352" y="155"/>
                  </a:lnTo>
                  <a:lnTo>
                    <a:pt x="1341" y="180"/>
                  </a:lnTo>
                  <a:lnTo>
                    <a:pt x="1325" y="202"/>
                  </a:lnTo>
                  <a:lnTo>
                    <a:pt x="1304" y="221"/>
                  </a:lnTo>
                  <a:lnTo>
                    <a:pt x="1299" y="223"/>
                  </a:lnTo>
                  <a:lnTo>
                    <a:pt x="1288" y="231"/>
                  </a:lnTo>
                  <a:lnTo>
                    <a:pt x="1272" y="242"/>
                  </a:lnTo>
                  <a:lnTo>
                    <a:pt x="1251" y="255"/>
                  </a:lnTo>
                  <a:lnTo>
                    <a:pt x="1226" y="271"/>
                  </a:lnTo>
                  <a:lnTo>
                    <a:pt x="1195" y="289"/>
                  </a:lnTo>
                  <a:lnTo>
                    <a:pt x="1160" y="311"/>
                  </a:lnTo>
                  <a:lnTo>
                    <a:pt x="1121" y="333"/>
                  </a:lnTo>
                  <a:lnTo>
                    <a:pt x="1078" y="357"/>
                  </a:lnTo>
                  <a:lnTo>
                    <a:pt x="1032" y="381"/>
                  </a:lnTo>
                  <a:lnTo>
                    <a:pt x="981" y="406"/>
                  </a:lnTo>
                  <a:lnTo>
                    <a:pt x="928" y="432"/>
                  </a:lnTo>
                  <a:lnTo>
                    <a:pt x="872" y="457"/>
                  </a:lnTo>
                  <a:lnTo>
                    <a:pt x="813" y="484"/>
                  </a:lnTo>
                  <a:lnTo>
                    <a:pt x="751" y="509"/>
                  </a:lnTo>
                  <a:lnTo>
                    <a:pt x="688" y="533"/>
                  </a:lnTo>
                  <a:lnTo>
                    <a:pt x="620" y="555"/>
                  </a:lnTo>
                  <a:lnTo>
                    <a:pt x="553" y="576"/>
                  </a:lnTo>
                  <a:lnTo>
                    <a:pt x="483" y="596"/>
                  </a:lnTo>
                  <a:lnTo>
                    <a:pt x="441" y="613"/>
                  </a:lnTo>
                  <a:lnTo>
                    <a:pt x="404" y="636"/>
                  </a:lnTo>
                  <a:lnTo>
                    <a:pt x="372" y="662"/>
                  </a:lnTo>
                  <a:lnTo>
                    <a:pt x="344" y="692"/>
                  </a:lnTo>
                  <a:lnTo>
                    <a:pt x="322" y="724"/>
                  </a:lnTo>
                  <a:lnTo>
                    <a:pt x="303" y="760"/>
                  </a:lnTo>
                  <a:lnTo>
                    <a:pt x="287" y="798"/>
                  </a:lnTo>
                  <a:lnTo>
                    <a:pt x="274" y="838"/>
                  </a:lnTo>
                  <a:lnTo>
                    <a:pt x="265" y="880"/>
                  </a:lnTo>
                  <a:lnTo>
                    <a:pt x="257" y="922"/>
                  </a:lnTo>
                  <a:lnTo>
                    <a:pt x="251" y="966"/>
                  </a:lnTo>
                  <a:lnTo>
                    <a:pt x="248" y="1011"/>
                  </a:lnTo>
                  <a:lnTo>
                    <a:pt x="245" y="1055"/>
                  </a:lnTo>
                  <a:lnTo>
                    <a:pt x="244" y="1100"/>
                  </a:lnTo>
                  <a:lnTo>
                    <a:pt x="242" y="1110"/>
                  </a:lnTo>
                  <a:lnTo>
                    <a:pt x="242" y="1122"/>
                  </a:lnTo>
                  <a:lnTo>
                    <a:pt x="242" y="1166"/>
                  </a:lnTo>
                  <a:lnTo>
                    <a:pt x="244" y="1213"/>
                  </a:lnTo>
                  <a:lnTo>
                    <a:pt x="246" y="1263"/>
                  </a:lnTo>
                  <a:lnTo>
                    <a:pt x="250" y="1314"/>
                  </a:lnTo>
                  <a:lnTo>
                    <a:pt x="255" y="1360"/>
                  </a:lnTo>
                  <a:lnTo>
                    <a:pt x="261" y="1400"/>
                  </a:lnTo>
                  <a:lnTo>
                    <a:pt x="288" y="1414"/>
                  </a:lnTo>
                  <a:lnTo>
                    <a:pt x="322" y="1431"/>
                  </a:lnTo>
                  <a:lnTo>
                    <a:pt x="363" y="1452"/>
                  </a:lnTo>
                  <a:lnTo>
                    <a:pt x="410" y="1474"/>
                  </a:lnTo>
                  <a:lnTo>
                    <a:pt x="463" y="1499"/>
                  </a:lnTo>
                  <a:lnTo>
                    <a:pt x="524" y="1524"/>
                  </a:lnTo>
                  <a:lnTo>
                    <a:pt x="591" y="1549"/>
                  </a:lnTo>
                  <a:lnTo>
                    <a:pt x="664" y="1575"/>
                  </a:lnTo>
                  <a:lnTo>
                    <a:pt x="743" y="1602"/>
                  </a:lnTo>
                  <a:lnTo>
                    <a:pt x="829" y="1628"/>
                  </a:lnTo>
                  <a:lnTo>
                    <a:pt x="920" y="1653"/>
                  </a:lnTo>
                  <a:lnTo>
                    <a:pt x="1017" y="1677"/>
                  </a:lnTo>
                  <a:lnTo>
                    <a:pt x="1120" y="1698"/>
                  </a:lnTo>
                  <a:lnTo>
                    <a:pt x="1227" y="1718"/>
                  </a:lnTo>
                  <a:lnTo>
                    <a:pt x="1341" y="1735"/>
                  </a:lnTo>
                  <a:lnTo>
                    <a:pt x="1460" y="1750"/>
                  </a:lnTo>
                  <a:lnTo>
                    <a:pt x="1584" y="1760"/>
                  </a:lnTo>
                  <a:lnTo>
                    <a:pt x="1714" y="1767"/>
                  </a:lnTo>
                  <a:lnTo>
                    <a:pt x="1849" y="1768"/>
                  </a:lnTo>
                  <a:lnTo>
                    <a:pt x="1984" y="1767"/>
                  </a:lnTo>
                  <a:lnTo>
                    <a:pt x="2113" y="1760"/>
                  </a:lnTo>
                  <a:lnTo>
                    <a:pt x="2237" y="1750"/>
                  </a:lnTo>
                  <a:lnTo>
                    <a:pt x="2356" y="1735"/>
                  </a:lnTo>
                  <a:lnTo>
                    <a:pt x="2470" y="1718"/>
                  </a:lnTo>
                  <a:lnTo>
                    <a:pt x="2578" y="1698"/>
                  </a:lnTo>
                  <a:lnTo>
                    <a:pt x="2682" y="1677"/>
                  </a:lnTo>
                  <a:lnTo>
                    <a:pt x="2778" y="1653"/>
                  </a:lnTo>
                  <a:lnTo>
                    <a:pt x="2869" y="1628"/>
                  </a:lnTo>
                  <a:lnTo>
                    <a:pt x="2954" y="1603"/>
                  </a:lnTo>
                  <a:lnTo>
                    <a:pt x="3033" y="1577"/>
                  </a:lnTo>
                  <a:lnTo>
                    <a:pt x="3106" y="1550"/>
                  </a:lnTo>
                  <a:lnTo>
                    <a:pt x="3173" y="1524"/>
                  </a:lnTo>
                  <a:lnTo>
                    <a:pt x="3233" y="1499"/>
                  </a:lnTo>
                  <a:lnTo>
                    <a:pt x="3287" y="1475"/>
                  </a:lnTo>
                  <a:lnTo>
                    <a:pt x="3333" y="1452"/>
                  </a:lnTo>
                  <a:lnTo>
                    <a:pt x="3374" y="1433"/>
                  </a:lnTo>
                  <a:lnTo>
                    <a:pt x="3407" y="1415"/>
                  </a:lnTo>
                  <a:lnTo>
                    <a:pt x="3434" y="1400"/>
                  </a:lnTo>
                  <a:lnTo>
                    <a:pt x="3441" y="1360"/>
                  </a:lnTo>
                  <a:lnTo>
                    <a:pt x="3446" y="1314"/>
                  </a:lnTo>
                  <a:lnTo>
                    <a:pt x="3450" y="1265"/>
                  </a:lnTo>
                  <a:lnTo>
                    <a:pt x="3452" y="1214"/>
                  </a:lnTo>
                  <a:lnTo>
                    <a:pt x="3454" y="1166"/>
                  </a:lnTo>
                  <a:lnTo>
                    <a:pt x="3454" y="1122"/>
                  </a:lnTo>
                  <a:lnTo>
                    <a:pt x="3452" y="1100"/>
                  </a:lnTo>
                  <a:lnTo>
                    <a:pt x="3451" y="1056"/>
                  </a:lnTo>
                  <a:lnTo>
                    <a:pt x="3448" y="1011"/>
                  </a:lnTo>
                  <a:lnTo>
                    <a:pt x="3444" y="967"/>
                  </a:lnTo>
                  <a:lnTo>
                    <a:pt x="3439" y="924"/>
                  </a:lnTo>
                  <a:lnTo>
                    <a:pt x="3431" y="880"/>
                  </a:lnTo>
                  <a:lnTo>
                    <a:pt x="3422" y="839"/>
                  </a:lnTo>
                  <a:lnTo>
                    <a:pt x="3409" y="800"/>
                  </a:lnTo>
                  <a:lnTo>
                    <a:pt x="3393" y="761"/>
                  </a:lnTo>
                  <a:lnTo>
                    <a:pt x="3374" y="725"/>
                  </a:lnTo>
                  <a:lnTo>
                    <a:pt x="3351" y="692"/>
                  </a:lnTo>
                  <a:lnTo>
                    <a:pt x="3324" y="663"/>
                  </a:lnTo>
                  <a:lnTo>
                    <a:pt x="3292" y="637"/>
                  </a:lnTo>
                  <a:lnTo>
                    <a:pt x="3255" y="614"/>
                  </a:lnTo>
                  <a:lnTo>
                    <a:pt x="3213" y="596"/>
                  </a:lnTo>
                  <a:lnTo>
                    <a:pt x="3143" y="577"/>
                  </a:lnTo>
                  <a:lnTo>
                    <a:pt x="3074" y="556"/>
                  </a:lnTo>
                  <a:lnTo>
                    <a:pt x="3008" y="533"/>
                  </a:lnTo>
                  <a:lnTo>
                    <a:pt x="2945" y="509"/>
                  </a:lnTo>
                  <a:lnTo>
                    <a:pt x="2883" y="485"/>
                  </a:lnTo>
                  <a:lnTo>
                    <a:pt x="2823" y="459"/>
                  </a:lnTo>
                  <a:lnTo>
                    <a:pt x="2768" y="433"/>
                  </a:lnTo>
                  <a:lnTo>
                    <a:pt x="2713" y="407"/>
                  </a:lnTo>
                  <a:lnTo>
                    <a:pt x="2663" y="382"/>
                  </a:lnTo>
                  <a:lnTo>
                    <a:pt x="2617" y="357"/>
                  </a:lnTo>
                  <a:lnTo>
                    <a:pt x="2575" y="334"/>
                  </a:lnTo>
                  <a:lnTo>
                    <a:pt x="2535" y="312"/>
                  </a:lnTo>
                  <a:lnTo>
                    <a:pt x="2500" y="291"/>
                  </a:lnTo>
                  <a:lnTo>
                    <a:pt x="2470" y="272"/>
                  </a:lnTo>
                  <a:lnTo>
                    <a:pt x="2445" y="256"/>
                  </a:lnTo>
                  <a:lnTo>
                    <a:pt x="2424" y="243"/>
                  </a:lnTo>
                  <a:lnTo>
                    <a:pt x="2408" y="233"/>
                  </a:lnTo>
                  <a:lnTo>
                    <a:pt x="2397" y="225"/>
                  </a:lnTo>
                  <a:lnTo>
                    <a:pt x="2392" y="221"/>
                  </a:lnTo>
                  <a:lnTo>
                    <a:pt x="2371" y="202"/>
                  </a:lnTo>
                  <a:lnTo>
                    <a:pt x="2355" y="181"/>
                  </a:lnTo>
                  <a:lnTo>
                    <a:pt x="2344" y="156"/>
                  </a:lnTo>
                  <a:lnTo>
                    <a:pt x="2340" y="129"/>
                  </a:lnTo>
                  <a:lnTo>
                    <a:pt x="2342" y="103"/>
                  </a:lnTo>
                  <a:lnTo>
                    <a:pt x="2348" y="77"/>
                  </a:lnTo>
                  <a:lnTo>
                    <a:pt x="2362" y="53"/>
                  </a:lnTo>
                  <a:lnTo>
                    <a:pt x="2380" y="32"/>
                  </a:lnTo>
                  <a:lnTo>
                    <a:pt x="2403" y="16"/>
                  </a:lnTo>
                  <a:lnTo>
                    <a:pt x="2428" y="5"/>
                  </a:lnTo>
                  <a:lnTo>
                    <a:pt x="2454" y="1"/>
                  </a:lnTo>
                  <a:lnTo>
                    <a:pt x="2481" y="3"/>
                  </a:lnTo>
                  <a:lnTo>
                    <a:pt x="2507" y="9"/>
                  </a:lnTo>
                  <a:lnTo>
                    <a:pt x="2531" y="22"/>
                  </a:lnTo>
                  <a:lnTo>
                    <a:pt x="2535" y="25"/>
                  </a:lnTo>
                  <a:lnTo>
                    <a:pt x="2544" y="32"/>
                  </a:lnTo>
                  <a:lnTo>
                    <a:pt x="2560" y="41"/>
                  </a:lnTo>
                  <a:lnTo>
                    <a:pt x="2580" y="54"/>
                  </a:lnTo>
                  <a:lnTo>
                    <a:pt x="2606" y="70"/>
                  </a:lnTo>
                  <a:lnTo>
                    <a:pt x="2637" y="88"/>
                  </a:lnTo>
                  <a:lnTo>
                    <a:pt x="2671" y="110"/>
                  </a:lnTo>
                  <a:lnTo>
                    <a:pt x="2711" y="131"/>
                  </a:lnTo>
                  <a:lnTo>
                    <a:pt x="2753" y="155"/>
                  </a:lnTo>
                  <a:lnTo>
                    <a:pt x="2801" y="180"/>
                  </a:lnTo>
                  <a:lnTo>
                    <a:pt x="2851" y="203"/>
                  </a:lnTo>
                  <a:lnTo>
                    <a:pt x="2905" y="229"/>
                  </a:lnTo>
                  <a:lnTo>
                    <a:pt x="2961" y="254"/>
                  </a:lnTo>
                  <a:lnTo>
                    <a:pt x="3020" y="279"/>
                  </a:lnTo>
                  <a:lnTo>
                    <a:pt x="3082" y="301"/>
                  </a:lnTo>
                  <a:lnTo>
                    <a:pt x="3146" y="324"/>
                  </a:lnTo>
                  <a:lnTo>
                    <a:pt x="3210" y="344"/>
                  </a:lnTo>
                  <a:lnTo>
                    <a:pt x="3278" y="362"/>
                  </a:lnTo>
                  <a:lnTo>
                    <a:pt x="3282" y="363"/>
                  </a:lnTo>
                  <a:lnTo>
                    <a:pt x="3287" y="365"/>
                  </a:lnTo>
                  <a:lnTo>
                    <a:pt x="3343" y="387"/>
                  </a:lnTo>
                  <a:lnTo>
                    <a:pt x="3393" y="414"/>
                  </a:lnTo>
                  <a:lnTo>
                    <a:pt x="3438" y="443"/>
                  </a:lnTo>
                  <a:lnTo>
                    <a:pt x="3479" y="474"/>
                  </a:lnTo>
                  <a:lnTo>
                    <a:pt x="3515" y="510"/>
                  </a:lnTo>
                  <a:lnTo>
                    <a:pt x="3546" y="547"/>
                  </a:lnTo>
                  <a:lnTo>
                    <a:pt x="3574" y="587"/>
                  </a:lnTo>
                  <a:lnTo>
                    <a:pt x="3598" y="628"/>
                  </a:lnTo>
                  <a:lnTo>
                    <a:pt x="3618" y="670"/>
                  </a:lnTo>
                  <a:lnTo>
                    <a:pt x="3635" y="712"/>
                  </a:lnTo>
                  <a:lnTo>
                    <a:pt x="3649" y="755"/>
                  </a:lnTo>
                  <a:lnTo>
                    <a:pt x="3661" y="798"/>
                  </a:lnTo>
                  <a:lnTo>
                    <a:pt x="3671" y="840"/>
                  </a:lnTo>
                  <a:lnTo>
                    <a:pt x="3677" y="883"/>
                  </a:lnTo>
                  <a:lnTo>
                    <a:pt x="3684" y="922"/>
                  </a:lnTo>
                  <a:lnTo>
                    <a:pt x="3688" y="961"/>
                  </a:lnTo>
                  <a:lnTo>
                    <a:pt x="3690" y="998"/>
                  </a:lnTo>
                  <a:lnTo>
                    <a:pt x="3692" y="1032"/>
                  </a:lnTo>
                  <a:lnTo>
                    <a:pt x="3693" y="1064"/>
                  </a:lnTo>
                  <a:lnTo>
                    <a:pt x="3694" y="1093"/>
                  </a:lnTo>
                  <a:lnTo>
                    <a:pt x="3694" y="1105"/>
                  </a:lnTo>
                  <a:lnTo>
                    <a:pt x="3696" y="1115"/>
                  </a:lnTo>
                  <a:lnTo>
                    <a:pt x="3696" y="1118"/>
                  </a:lnTo>
                  <a:lnTo>
                    <a:pt x="3696" y="1135"/>
                  </a:lnTo>
                  <a:lnTo>
                    <a:pt x="3696" y="1160"/>
                  </a:lnTo>
                  <a:lnTo>
                    <a:pt x="3694" y="1193"/>
                  </a:lnTo>
                  <a:lnTo>
                    <a:pt x="3694" y="1230"/>
                  </a:lnTo>
                  <a:lnTo>
                    <a:pt x="3692" y="1271"/>
                  </a:lnTo>
                  <a:lnTo>
                    <a:pt x="3689" y="1316"/>
                  </a:lnTo>
                  <a:lnTo>
                    <a:pt x="3685" y="1361"/>
                  </a:lnTo>
                  <a:lnTo>
                    <a:pt x="3680" y="1406"/>
                  </a:lnTo>
                  <a:lnTo>
                    <a:pt x="3672" y="1448"/>
                  </a:lnTo>
                  <a:lnTo>
                    <a:pt x="3663" y="1489"/>
                  </a:lnTo>
                  <a:lnTo>
                    <a:pt x="3652" y="1524"/>
                  </a:lnTo>
                  <a:lnTo>
                    <a:pt x="3640" y="1546"/>
                  </a:lnTo>
                  <a:lnTo>
                    <a:pt x="3624" y="1566"/>
                  </a:lnTo>
                  <a:lnTo>
                    <a:pt x="3606" y="1581"/>
                  </a:lnTo>
                  <a:lnTo>
                    <a:pt x="3599" y="1585"/>
                  </a:lnTo>
                  <a:lnTo>
                    <a:pt x="3587" y="1592"/>
                  </a:lnTo>
                  <a:lnTo>
                    <a:pt x="3569" y="1603"/>
                  </a:lnTo>
                  <a:lnTo>
                    <a:pt x="3545" y="1616"/>
                  </a:lnTo>
                  <a:lnTo>
                    <a:pt x="3516" y="1632"/>
                  </a:lnTo>
                  <a:lnTo>
                    <a:pt x="3482" y="1651"/>
                  </a:lnTo>
                  <a:lnTo>
                    <a:pt x="3441" y="1670"/>
                  </a:lnTo>
                  <a:lnTo>
                    <a:pt x="3396" y="1693"/>
                  </a:lnTo>
                  <a:lnTo>
                    <a:pt x="3344" y="1715"/>
                  </a:lnTo>
                  <a:lnTo>
                    <a:pt x="3287" y="1739"/>
                  </a:lnTo>
                  <a:lnTo>
                    <a:pt x="3225" y="1764"/>
                  </a:lnTo>
                  <a:lnTo>
                    <a:pt x="3159" y="1789"/>
                  </a:lnTo>
                  <a:lnTo>
                    <a:pt x="3086" y="1815"/>
                  </a:lnTo>
                  <a:lnTo>
                    <a:pt x="3010" y="1840"/>
                  </a:lnTo>
                  <a:lnTo>
                    <a:pt x="2928" y="1865"/>
                  </a:lnTo>
                  <a:lnTo>
                    <a:pt x="2840" y="1889"/>
                  </a:lnTo>
                  <a:lnTo>
                    <a:pt x="2748" y="1911"/>
                  </a:lnTo>
                  <a:lnTo>
                    <a:pt x="2651" y="1931"/>
                  </a:lnTo>
                  <a:lnTo>
                    <a:pt x="2551" y="1951"/>
                  </a:lnTo>
                  <a:lnTo>
                    <a:pt x="2445" y="1968"/>
                  </a:lnTo>
                  <a:lnTo>
                    <a:pt x="2334" y="1982"/>
                  </a:lnTo>
                  <a:lnTo>
                    <a:pt x="2220" y="1994"/>
                  </a:lnTo>
                  <a:lnTo>
                    <a:pt x="2100" y="2003"/>
                  </a:lnTo>
                  <a:lnTo>
                    <a:pt x="1977" y="2009"/>
                  </a:lnTo>
                  <a:lnTo>
                    <a:pt x="1849" y="2010"/>
                  </a:lnTo>
                  <a:lnTo>
                    <a:pt x="1716" y="2009"/>
                  </a:lnTo>
                  <a:lnTo>
                    <a:pt x="1588" y="2002"/>
                  </a:lnTo>
                  <a:lnTo>
                    <a:pt x="1464" y="1993"/>
                  </a:lnTo>
                  <a:lnTo>
                    <a:pt x="1345" y="1980"/>
                  </a:lnTo>
                  <a:lnTo>
                    <a:pt x="1231" y="1964"/>
                  </a:lnTo>
                  <a:lnTo>
                    <a:pt x="1121" y="1947"/>
                  </a:lnTo>
                  <a:lnTo>
                    <a:pt x="1018" y="1926"/>
                  </a:lnTo>
                  <a:lnTo>
                    <a:pt x="919" y="1903"/>
                  </a:lnTo>
                  <a:lnTo>
                    <a:pt x="825" y="1879"/>
                  </a:lnTo>
                  <a:lnTo>
                    <a:pt x="737" y="1854"/>
                  </a:lnTo>
                  <a:lnTo>
                    <a:pt x="653" y="1829"/>
                  </a:lnTo>
                  <a:lnTo>
                    <a:pt x="575" y="1803"/>
                  </a:lnTo>
                  <a:lnTo>
                    <a:pt x="503" y="1776"/>
                  </a:lnTo>
                  <a:lnTo>
                    <a:pt x="437" y="1750"/>
                  </a:lnTo>
                  <a:lnTo>
                    <a:pt x="376" y="1725"/>
                  </a:lnTo>
                  <a:lnTo>
                    <a:pt x="320" y="1701"/>
                  </a:lnTo>
                  <a:lnTo>
                    <a:pt x="270" y="1677"/>
                  </a:lnTo>
                  <a:lnTo>
                    <a:pt x="226" y="1656"/>
                  </a:lnTo>
                  <a:lnTo>
                    <a:pt x="189" y="1636"/>
                  </a:lnTo>
                  <a:lnTo>
                    <a:pt x="158" y="1619"/>
                  </a:lnTo>
                  <a:lnTo>
                    <a:pt x="132" y="1604"/>
                  </a:lnTo>
                  <a:lnTo>
                    <a:pt x="113" y="1594"/>
                  </a:lnTo>
                  <a:lnTo>
                    <a:pt x="99" y="1585"/>
                  </a:lnTo>
                  <a:lnTo>
                    <a:pt x="93" y="1581"/>
                  </a:lnTo>
                  <a:lnTo>
                    <a:pt x="73" y="1566"/>
                  </a:lnTo>
                  <a:lnTo>
                    <a:pt x="57" y="1546"/>
                  </a:lnTo>
                  <a:lnTo>
                    <a:pt x="47" y="1524"/>
                  </a:lnTo>
                  <a:lnTo>
                    <a:pt x="35" y="1488"/>
                  </a:lnTo>
                  <a:lnTo>
                    <a:pt x="25" y="1448"/>
                  </a:lnTo>
                  <a:lnTo>
                    <a:pt x="17" y="1405"/>
                  </a:lnTo>
                  <a:lnTo>
                    <a:pt x="11" y="1360"/>
                  </a:lnTo>
                  <a:lnTo>
                    <a:pt x="7" y="1315"/>
                  </a:lnTo>
                  <a:lnTo>
                    <a:pt x="4" y="1271"/>
                  </a:lnTo>
                  <a:lnTo>
                    <a:pt x="2" y="1229"/>
                  </a:lnTo>
                  <a:lnTo>
                    <a:pt x="0" y="1192"/>
                  </a:lnTo>
                  <a:lnTo>
                    <a:pt x="0" y="1160"/>
                  </a:lnTo>
                  <a:lnTo>
                    <a:pt x="0" y="1134"/>
                  </a:lnTo>
                  <a:lnTo>
                    <a:pt x="0" y="1117"/>
                  </a:lnTo>
                  <a:lnTo>
                    <a:pt x="0" y="1114"/>
                  </a:lnTo>
                  <a:lnTo>
                    <a:pt x="2" y="1092"/>
                  </a:lnTo>
                  <a:lnTo>
                    <a:pt x="3" y="1064"/>
                  </a:lnTo>
                  <a:lnTo>
                    <a:pt x="3" y="1032"/>
                  </a:lnTo>
                  <a:lnTo>
                    <a:pt x="6" y="998"/>
                  </a:lnTo>
                  <a:lnTo>
                    <a:pt x="8" y="961"/>
                  </a:lnTo>
                  <a:lnTo>
                    <a:pt x="12" y="922"/>
                  </a:lnTo>
                  <a:lnTo>
                    <a:pt x="17" y="881"/>
                  </a:lnTo>
                  <a:lnTo>
                    <a:pt x="25" y="840"/>
                  </a:lnTo>
                  <a:lnTo>
                    <a:pt x="35" y="798"/>
                  </a:lnTo>
                  <a:lnTo>
                    <a:pt x="47" y="755"/>
                  </a:lnTo>
                  <a:lnTo>
                    <a:pt x="61" y="712"/>
                  </a:lnTo>
                  <a:lnTo>
                    <a:pt x="78" y="669"/>
                  </a:lnTo>
                  <a:lnTo>
                    <a:pt x="98" y="628"/>
                  </a:lnTo>
                  <a:lnTo>
                    <a:pt x="122" y="587"/>
                  </a:lnTo>
                  <a:lnTo>
                    <a:pt x="150" y="547"/>
                  </a:lnTo>
                  <a:lnTo>
                    <a:pt x="181" y="510"/>
                  </a:lnTo>
                  <a:lnTo>
                    <a:pt x="217" y="474"/>
                  </a:lnTo>
                  <a:lnTo>
                    <a:pt x="258" y="441"/>
                  </a:lnTo>
                  <a:lnTo>
                    <a:pt x="303" y="412"/>
                  </a:lnTo>
                  <a:lnTo>
                    <a:pt x="353" y="386"/>
                  </a:lnTo>
                  <a:lnTo>
                    <a:pt x="409" y="365"/>
                  </a:lnTo>
                  <a:lnTo>
                    <a:pt x="413" y="363"/>
                  </a:lnTo>
                  <a:lnTo>
                    <a:pt x="418" y="362"/>
                  </a:lnTo>
                  <a:lnTo>
                    <a:pt x="485" y="344"/>
                  </a:lnTo>
                  <a:lnTo>
                    <a:pt x="550" y="322"/>
                  </a:lnTo>
                  <a:lnTo>
                    <a:pt x="615" y="301"/>
                  </a:lnTo>
                  <a:lnTo>
                    <a:pt x="676" y="277"/>
                  </a:lnTo>
                  <a:lnTo>
                    <a:pt x="735" y="252"/>
                  </a:lnTo>
                  <a:lnTo>
                    <a:pt x="792" y="229"/>
                  </a:lnTo>
                  <a:lnTo>
                    <a:pt x="845" y="203"/>
                  </a:lnTo>
                  <a:lnTo>
                    <a:pt x="895" y="178"/>
                  </a:lnTo>
                  <a:lnTo>
                    <a:pt x="943" y="153"/>
                  </a:lnTo>
                  <a:lnTo>
                    <a:pt x="985" y="131"/>
                  </a:lnTo>
                  <a:lnTo>
                    <a:pt x="1025" y="108"/>
                  </a:lnTo>
                  <a:lnTo>
                    <a:pt x="1059" y="88"/>
                  </a:lnTo>
                  <a:lnTo>
                    <a:pt x="1090" y="70"/>
                  </a:lnTo>
                  <a:lnTo>
                    <a:pt x="1116" y="54"/>
                  </a:lnTo>
                  <a:lnTo>
                    <a:pt x="1136" y="41"/>
                  </a:lnTo>
                  <a:lnTo>
                    <a:pt x="1152" y="30"/>
                  </a:lnTo>
                  <a:lnTo>
                    <a:pt x="1161" y="24"/>
                  </a:lnTo>
                  <a:lnTo>
                    <a:pt x="1165" y="21"/>
                  </a:lnTo>
                  <a:lnTo>
                    <a:pt x="1189" y="8"/>
                  </a:lnTo>
                  <a:lnTo>
                    <a:pt x="1215" y="1"/>
                  </a:lnTo>
                  <a:lnTo>
                    <a:pt x="12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9018514" y="3075523"/>
            <a:ext cx="524760" cy="346444"/>
            <a:chOff x="-1309688" y="4637088"/>
            <a:chExt cx="3260726" cy="1936750"/>
          </a:xfrm>
          <a:solidFill>
            <a:schemeClr val="tx2"/>
          </a:solidFill>
        </p:grpSpPr>
        <p:sp>
          <p:nvSpPr>
            <p:cNvPr id="40" name="Freeform 23"/>
            <p:cNvSpPr>
              <a:spLocks/>
            </p:cNvSpPr>
            <p:nvPr/>
          </p:nvSpPr>
          <p:spPr bwMode="auto">
            <a:xfrm>
              <a:off x="-1309688" y="4637088"/>
              <a:ext cx="3260726" cy="1751013"/>
            </a:xfrm>
            <a:custGeom>
              <a:avLst/>
              <a:gdLst>
                <a:gd name="T0" fmla="*/ 3355 w 4109"/>
                <a:gd name="T1" fmla="*/ 2 h 2206"/>
                <a:gd name="T2" fmla="*/ 4067 w 4109"/>
                <a:gd name="T3" fmla="*/ 413 h 2206"/>
                <a:gd name="T4" fmla="*/ 4097 w 4109"/>
                <a:gd name="T5" fmla="*/ 443 h 2206"/>
                <a:gd name="T6" fmla="*/ 4109 w 4109"/>
                <a:gd name="T7" fmla="*/ 485 h 2206"/>
                <a:gd name="T8" fmla="*/ 4097 w 4109"/>
                <a:gd name="T9" fmla="*/ 526 h 2206"/>
                <a:gd name="T10" fmla="*/ 4067 w 4109"/>
                <a:gd name="T11" fmla="*/ 557 h 2206"/>
                <a:gd name="T12" fmla="*/ 3353 w 4109"/>
                <a:gd name="T13" fmla="*/ 965 h 2206"/>
                <a:gd name="T14" fmla="*/ 3311 w 4109"/>
                <a:gd name="T15" fmla="*/ 965 h 2206"/>
                <a:gd name="T16" fmla="*/ 3273 w 4109"/>
                <a:gd name="T17" fmla="*/ 944 h 2206"/>
                <a:gd name="T18" fmla="*/ 3252 w 4109"/>
                <a:gd name="T19" fmla="*/ 906 h 2206"/>
                <a:gd name="T20" fmla="*/ 3249 w 4109"/>
                <a:gd name="T21" fmla="*/ 734 h 2206"/>
                <a:gd name="T22" fmla="*/ 2924 w 4109"/>
                <a:gd name="T23" fmla="*/ 738 h 2206"/>
                <a:gd name="T24" fmla="*/ 2840 w 4109"/>
                <a:gd name="T25" fmla="*/ 768 h 2206"/>
                <a:gd name="T26" fmla="*/ 2752 w 4109"/>
                <a:gd name="T27" fmla="*/ 826 h 2206"/>
                <a:gd name="T28" fmla="*/ 2662 w 4109"/>
                <a:gd name="T29" fmla="*/ 904 h 2206"/>
                <a:gd name="T30" fmla="*/ 2569 w 4109"/>
                <a:gd name="T31" fmla="*/ 1000 h 2206"/>
                <a:gd name="T32" fmla="*/ 2475 w 4109"/>
                <a:gd name="T33" fmla="*/ 1108 h 2206"/>
                <a:gd name="T34" fmla="*/ 2381 w 4109"/>
                <a:gd name="T35" fmla="*/ 1225 h 2206"/>
                <a:gd name="T36" fmla="*/ 2286 w 4109"/>
                <a:gd name="T37" fmla="*/ 1345 h 2206"/>
                <a:gd name="T38" fmla="*/ 2184 w 4109"/>
                <a:gd name="T39" fmla="*/ 1474 h 2206"/>
                <a:gd name="T40" fmla="*/ 2080 w 4109"/>
                <a:gd name="T41" fmla="*/ 1603 h 2206"/>
                <a:gd name="T42" fmla="*/ 1971 w 4109"/>
                <a:gd name="T43" fmla="*/ 1728 h 2206"/>
                <a:gd name="T44" fmla="*/ 1857 w 4109"/>
                <a:gd name="T45" fmla="*/ 1845 h 2206"/>
                <a:gd name="T46" fmla="*/ 1738 w 4109"/>
                <a:gd name="T47" fmla="*/ 1953 h 2206"/>
                <a:gd name="T48" fmla="*/ 1612 w 4109"/>
                <a:gd name="T49" fmla="*/ 2046 h 2206"/>
                <a:gd name="T50" fmla="*/ 1480 w 4109"/>
                <a:gd name="T51" fmla="*/ 2120 h 2206"/>
                <a:gd name="T52" fmla="*/ 1340 w 4109"/>
                <a:gd name="T53" fmla="*/ 2175 h 2206"/>
                <a:gd name="T54" fmla="*/ 1193 w 4109"/>
                <a:gd name="T55" fmla="*/ 2202 h 2206"/>
                <a:gd name="T56" fmla="*/ 83 w 4109"/>
                <a:gd name="T57" fmla="*/ 2206 h 2206"/>
                <a:gd name="T58" fmla="*/ 41 w 4109"/>
                <a:gd name="T59" fmla="*/ 2195 h 2206"/>
                <a:gd name="T60" fmla="*/ 11 w 4109"/>
                <a:gd name="T61" fmla="*/ 2166 h 2206"/>
                <a:gd name="T62" fmla="*/ 0 w 4109"/>
                <a:gd name="T63" fmla="*/ 2123 h 2206"/>
                <a:gd name="T64" fmla="*/ 3 w 4109"/>
                <a:gd name="T65" fmla="*/ 1766 h 2206"/>
                <a:gd name="T66" fmla="*/ 24 w 4109"/>
                <a:gd name="T67" fmla="*/ 1730 h 2206"/>
                <a:gd name="T68" fmla="*/ 60 w 4109"/>
                <a:gd name="T69" fmla="*/ 1708 h 2206"/>
                <a:gd name="T70" fmla="*/ 1115 w 4109"/>
                <a:gd name="T71" fmla="*/ 1706 h 2206"/>
                <a:gd name="T72" fmla="*/ 1217 w 4109"/>
                <a:gd name="T73" fmla="*/ 1688 h 2206"/>
                <a:gd name="T74" fmla="*/ 1320 w 4109"/>
                <a:gd name="T75" fmla="*/ 1639 h 2206"/>
                <a:gd name="T76" fmla="*/ 1424 w 4109"/>
                <a:gd name="T77" fmla="*/ 1565 h 2206"/>
                <a:gd name="T78" fmla="*/ 1528 w 4109"/>
                <a:gd name="T79" fmla="*/ 1468 h 2206"/>
                <a:gd name="T80" fmla="*/ 1633 w 4109"/>
                <a:gd name="T81" fmla="*/ 1356 h 2206"/>
                <a:gd name="T82" fmla="*/ 1738 w 4109"/>
                <a:gd name="T83" fmla="*/ 1232 h 2206"/>
                <a:gd name="T84" fmla="*/ 1842 w 4109"/>
                <a:gd name="T85" fmla="*/ 1101 h 2206"/>
                <a:gd name="T86" fmla="*/ 1946 w 4109"/>
                <a:gd name="T87" fmla="*/ 970 h 2206"/>
                <a:gd name="T88" fmla="*/ 2050 w 4109"/>
                <a:gd name="T89" fmla="*/ 839 h 2206"/>
                <a:gd name="T90" fmla="*/ 2157 w 4109"/>
                <a:gd name="T91" fmla="*/ 712 h 2206"/>
                <a:gd name="T92" fmla="*/ 2267 w 4109"/>
                <a:gd name="T93" fmla="*/ 594 h 2206"/>
                <a:gd name="T94" fmla="*/ 2380 w 4109"/>
                <a:gd name="T95" fmla="*/ 486 h 2206"/>
                <a:gd name="T96" fmla="*/ 2499 w 4109"/>
                <a:gd name="T97" fmla="*/ 393 h 2206"/>
                <a:gd name="T98" fmla="*/ 2623 w 4109"/>
                <a:gd name="T99" fmla="*/ 318 h 2206"/>
                <a:gd name="T100" fmla="*/ 2754 w 4109"/>
                <a:gd name="T101" fmla="*/ 265 h 2206"/>
                <a:gd name="T102" fmla="*/ 2892 w 4109"/>
                <a:gd name="T103" fmla="*/ 236 h 2206"/>
                <a:gd name="T104" fmla="*/ 3251 w 4109"/>
                <a:gd name="T105" fmla="*/ 232 h 2206"/>
                <a:gd name="T106" fmla="*/ 3253 w 4109"/>
                <a:gd name="T107" fmla="*/ 60 h 2206"/>
                <a:gd name="T108" fmla="*/ 3274 w 4109"/>
                <a:gd name="T109" fmla="*/ 23 h 2206"/>
                <a:gd name="T110" fmla="*/ 3312 w 4109"/>
                <a:gd name="T111" fmla="*/ 2 h 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109" h="2206">
                  <a:moveTo>
                    <a:pt x="3333" y="0"/>
                  </a:moveTo>
                  <a:lnTo>
                    <a:pt x="3355" y="2"/>
                  </a:lnTo>
                  <a:lnTo>
                    <a:pt x="3375" y="11"/>
                  </a:lnTo>
                  <a:lnTo>
                    <a:pt x="4067" y="413"/>
                  </a:lnTo>
                  <a:lnTo>
                    <a:pt x="4085" y="427"/>
                  </a:lnTo>
                  <a:lnTo>
                    <a:pt x="4097" y="443"/>
                  </a:lnTo>
                  <a:lnTo>
                    <a:pt x="4106" y="464"/>
                  </a:lnTo>
                  <a:lnTo>
                    <a:pt x="4109" y="485"/>
                  </a:lnTo>
                  <a:lnTo>
                    <a:pt x="4106" y="506"/>
                  </a:lnTo>
                  <a:lnTo>
                    <a:pt x="4097" y="526"/>
                  </a:lnTo>
                  <a:lnTo>
                    <a:pt x="4085" y="544"/>
                  </a:lnTo>
                  <a:lnTo>
                    <a:pt x="4067" y="557"/>
                  </a:lnTo>
                  <a:lnTo>
                    <a:pt x="3373" y="956"/>
                  </a:lnTo>
                  <a:lnTo>
                    <a:pt x="3353" y="965"/>
                  </a:lnTo>
                  <a:lnTo>
                    <a:pt x="3332" y="968"/>
                  </a:lnTo>
                  <a:lnTo>
                    <a:pt x="3311" y="965"/>
                  </a:lnTo>
                  <a:lnTo>
                    <a:pt x="3291" y="956"/>
                  </a:lnTo>
                  <a:lnTo>
                    <a:pt x="3273" y="944"/>
                  </a:lnTo>
                  <a:lnTo>
                    <a:pt x="3261" y="926"/>
                  </a:lnTo>
                  <a:lnTo>
                    <a:pt x="3252" y="906"/>
                  </a:lnTo>
                  <a:lnTo>
                    <a:pt x="3249" y="885"/>
                  </a:lnTo>
                  <a:lnTo>
                    <a:pt x="3249" y="734"/>
                  </a:lnTo>
                  <a:lnTo>
                    <a:pt x="2964" y="734"/>
                  </a:lnTo>
                  <a:lnTo>
                    <a:pt x="2924" y="738"/>
                  </a:lnTo>
                  <a:lnTo>
                    <a:pt x="2883" y="749"/>
                  </a:lnTo>
                  <a:lnTo>
                    <a:pt x="2840" y="768"/>
                  </a:lnTo>
                  <a:lnTo>
                    <a:pt x="2798" y="794"/>
                  </a:lnTo>
                  <a:lnTo>
                    <a:pt x="2752" y="826"/>
                  </a:lnTo>
                  <a:lnTo>
                    <a:pt x="2709" y="862"/>
                  </a:lnTo>
                  <a:lnTo>
                    <a:pt x="2662" y="904"/>
                  </a:lnTo>
                  <a:lnTo>
                    <a:pt x="2617" y="950"/>
                  </a:lnTo>
                  <a:lnTo>
                    <a:pt x="2569" y="1000"/>
                  </a:lnTo>
                  <a:lnTo>
                    <a:pt x="2523" y="1053"/>
                  </a:lnTo>
                  <a:lnTo>
                    <a:pt x="2475" y="1108"/>
                  </a:lnTo>
                  <a:lnTo>
                    <a:pt x="2429" y="1166"/>
                  </a:lnTo>
                  <a:lnTo>
                    <a:pt x="2381" y="1225"/>
                  </a:lnTo>
                  <a:lnTo>
                    <a:pt x="2333" y="1286"/>
                  </a:lnTo>
                  <a:lnTo>
                    <a:pt x="2286" y="1345"/>
                  </a:lnTo>
                  <a:lnTo>
                    <a:pt x="2236" y="1409"/>
                  </a:lnTo>
                  <a:lnTo>
                    <a:pt x="2184" y="1474"/>
                  </a:lnTo>
                  <a:lnTo>
                    <a:pt x="2133" y="1538"/>
                  </a:lnTo>
                  <a:lnTo>
                    <a:pt x="2080" y="1603"/>
                  </a:lnTo>
                  <a:lnTo>
                    <a:pt x="2026" y="1665"/>
                  </a:lnTo>
                  <a:lnTo>
                    <a:pt x="1971" y="1728"/>
                  </a:lnTo>
                  <a:lnTo>
                    <a:pt x="1914" y="1787"/>
                  </a:lnTo>
                  <a:lnTo>
                    <a:pt x="1857" y="1845"/>
                  </a:lnTo>
                  <a:lnTo>
                    <a:pt x="1798" y="1900"/>
                  </a:lnTo>
                  <a:lnTo>
                    <a:pt x="1738" y="1953"/>
                  </a:lnTo>
                  <a:lnTo>
                    <a:pt x="1676" y="2001"/>
                  </a:lnTo>
                  <a:lnTo>
                    <a:pt x="1612" y="2046"/>
                  </a:lnTo>
                  <a:lnTo>
                    <a:pt x="1547" y="2085"/>
                  </a:lnTo>
                  <a:lnTo>
                    <a:pt x="1480" y="2120"/>
                  </a:lnTo>
                  <a:lnTo>
                    <a:pt x="1411" y="2151"/>
                  </a:lnTo>
                  <a:lnTo>
                    <a:pt x="1340" y="2175"/>
                  </a:lnTo>
                  <a:lnTo>
                    <a:pt x="1267" y="2192"/>
                  </a:lnTo>
                  <a:lnTo>
                    <a:pt x="1193" y="2202"/>
                  </a:lnTo>
                  <a:lnTo>
                    <a:pt x="1115" y="2206"/>
                  </a:lnTo>
                  <a:lnTo>
                    <a:pt x="83" y="2206"/>
                  </a:lnTo>
                  <a:lnTo>
                    <a:pt x="60" y="2203"/>
                  </a:lnTo>
                  <a:lnTo>
                    <a:pt x="41" y="2195"/>
                  </a:lnTo>
                  <a:lnTo>
                    <a:pt x="24" y="2182"/>
                  </a:lnTo>
                  <a:lnTo>
                    <a:pt x="11" y="2166"/>
                  </a:lnTo>
                  <a:lnTo>
                    <a:pt x="3" y="2146"/>
                  </a:lnTo>
                  <a:lnTo>
                    <a:pt x="0" y="2123"/>
                  </a:lnTo>
                  <a:lnTo>
                    <a:pt x="0" y="1789"/>
                  </a:lnTo>
                  <a:lnTo>
                    <a:pt x="3" y="1766"/>
                  </a:lnTo>
                  <a:lnTo>
                    <a:pt x="11" y="1747"/>
                  </a:lnTo>
                  <a:lnTo>
                    <a:pt x="24" y="1730"/>
                  </a:lnTo>
                  <a:lnTo>
                    <a:pt x="41" y="1717"/>
                  </a:lnTo>
                  <a:lnTo>
                    <a:pt x="60" y="1708"/>
                  </a:lnTo>
                  <a:lnTo>
                    <a:pt x="83" y="1706"/>
                  </a:lnTo>
                  <a:lnTo>
                    <a:pt x="1115" y="1706"/>
                  </a:lnTo>
                  <a:lnTo>
                    <a:pt x="1167" y="1701"/>
                  </a:lnTo>
                  <a:lnTo>
                    <a:pt x="1217" y="1688"/>
                  </a:lnTo>
                  <a:lnTo>
                    <a:pt x="1268" y="1668"/>
                  </a:lnTo>
                  <a:lnTo>
                    <a:pt x="1320" y="1639"/>
                  </a:lnTo>
                  <a:lnTo>
                    <a:pt x="1372" y="1605"/>
                  </a:lnTo>
                  <a:lnTo>
                    <a:pt x="1424" y="1565"/>
                  </a:lnTo>
                  <a:lnTo>
                    <a:pt x="1477" y="1518"/>
                  </a:lnTo>
                  <a:lnTo>
                    <a:pt x="1528" y="1468"/>
                  </a:lnTo>
                  <a:lnTo>
                    <a:pt x="1581" y="1414"/>
                  </a:lnTo>
                  <a:lnTo>
                    <a:pt x="1633" y="1356"/>
                  </a:lnTo>
                  <a:lnTo>
                    <a:pt x="1686" y="1295"/>
                  </a:lnTo>
                  <a:lnTo>
                    <a:pt x="1738" y="1232"/>
                  </a:lnTo>
                  <a:lnTo>
                    <a:pt x="1790" y="1168"/>
                  </a:lnTo>
                  <a:lnTo>
                    <a:pt x="1842" y="1101"/>
                  </a:lnTo>
                  <a:lnTo>
                    <a:pt x="1894" y="1036"/>
                  </a:lnTo>
                  <a:lnTo>
                    <a:pt x="1946" y="970"/>
                  </a:lnTo>
                  <a:lnTo>
                    <a:pt x="1997" y="904"/>
                  </a:lnTo>
                  <a:lnTo>
                    <a:pt x="2050" y="839"/>
                  </a:lnTo>
                  <a:lnTo>
                    <a:pt x="2103" y="775"/>
                  </a:lnTo>
                  <a:lnTo>
                    <a:pt x="2157" y="712"/>
                  </a:lnTo>
                  <a:lnTo>
                    <a:pt x="2211" y="652"/>
                  </a:lnTo>
                  <a:lnTo>
                    <a:pt x="2267" y="594"/>
                  </a:lnTo>
                  <a:lnTo>
                    <a:pt x="2322" y="538"/>
                  </a:lnTo>
                  <a:lnTo>
                    <a:pt x="2380" y="486"/>
                  </a:lnTo>
                  <a:lnTo>
                    <a:pt x="2439" y="437"/>
                  </a:lnTo>
                  <a:lnTo>
                    <a:pt x="2499" y="393"/>
                  </a:lnTo>
                  <a:lnTo>
                    <a:pt x="2559" y="353"/>
                  </a:lnTo>
                  <a:lnTo>
                    <a:pt x="2623" y="318"/>
                  </a:lnTo>
                  <a:lnTo>
                    <a:pt x="2687" y="289"/>
                  </a:lnTo>
                  <a:lnTo>
                    <a:pt x="2754" y="265"/>
                  </a:lnTo>
                  <a:lnTo>
                    <a:pt x="2821" y="247"/>
                  </a:lnTo>
                  <a:lnTo>
                    <a:pt x="2892" y="236"/>
                  </a:lnTo>
                  <a:lnTo>
                    <a:pt x="2964" y="232"/>
                  </a:lnTo>
                  <a:lnTo>
                    <a:pt x="3251" y="232"/>
                  </a:lnTo>
                  <a:lnTo>
                    <a:pt x="3251" y="83"/>
                  </a:lnTo>
                  <a:lnTo>
                    <a:pt x="3253" y="60"/>
                  </a:lnTo>
                  <a:lnTo>
                    <a:pt x="3262" y="41"/>
                  </a:lnTo>
                  <a:lnTo>
                    <a:pt x="3274" y="23"/>
                  </a:lnTo>
                  <a:lnTo>
                    <a:pt x="3292" y="11"/>
                  </a:lnTo>
                  <a:lnTo>
                    <a:pt x="3312" y="2"/>
                  </a:lnTo>
                  <a:lnTo>
                    <a:pt x="33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1" name="Freeform 24"/>
            <p:cNvSpPr>
              <a:spLocks/>
            </p:cNvSpPr>
            <p:nvPr/>
          </p:nvSpPr>
          <p:spPr bwMode="auto">
            <a:xfrm>
              <a:off x="414338" y="5722938"/>
              <a:ext cx="1536700" cy="850900"/>
            </a:xfrm>
            <a:custGeom>
              <a:avLst/>
              <a:gdLst>
                <a:gd name="T0" fmla="*/ 336 w 1937"/>
                <a:gd name="T1" fmla="*/ 0 h 1071"/>
                <a:gd name="T2" fmla="*/ 368 w 1937"/>
                <a:gd name="T3" fmla="*/ 36 h 1071"/>
                <a:gd name="T4" fmla="*/ 402 w 1937"/>
                <a:gd name="T5" fmla="*/ 75 h 1071"/>
                <a:gd name="T6" fmla="*/ 439 w 1937"/>
                <a:gd name="T7" fmla="*/ 113 h 1071"/>
                <a:gd name="T8" fmla="*/ 476 w 1937"/>
                <a:gd name="T9" fmla="*/ 152 h 1071"/>
                <a:gd name="T10" fmla="*/ 515 w 1937"/>
                <a:gd name="T11" fmla="*/ 188 h 1071"/>
                <a:gd name="T12" fmla="*/ 554 w 1937"/>
                <a:gd name="T13" fmla="*/ 222 h 1071"/>
                <a:gd name="T14" fmla="*/ 594 w 1937"/>
                <a:gd name="T15" fmla="*/ 254 h 1071"/>
                <a:gd name="T16" fmla="*/ 634 w 1937"/>
                <a:gd name="T17" fmla="*/ 281 h 1071"/>
                <a:gd name="T18" fmla="*/ 675 w 1937"/>
                <a:gd name="T19" fmla="*/ 304 h 1071"/>
                <a:gd name="T20" fmla="*/ 715 w 1937"/>
                <a:gd name="T21" fmla="*/ 322 h 1071"/>
                <a:gd name="T22" fmla="*/ 754 w 1937"/>
                <a:gd name="T23" fmla="*/ 333 h 1071"/>
                <a:gd name="T24" fmla="*/ 792 w 1937"/>
                <a:gd name="T25" fmla="*/ 337 h 1071"/>
                <a:gd name="T26" fmla="*/ 1077 w 1937"/>
                <a:gd name="T27" fmla="*/ 337 h 1071"/>
                <a:gd name="T28" fmla="*/ 1077 w 1937"/>
                <a:gd name="T29" fmla="*/ 186 h 1071"/>
                <a:gd name="T30" fmla="*/ 1080 w 1937"/>
                <a:gd name="T31" fmla="*/ 163 h 1071"/>
                <a:gd name="T32" fmla="*/ 1089 w 1937"/>
                <a:gd name="T33" fmla="*/ 144 h 1071"/>
                <a:gd name="T34" fmla="*/ 1101 w 1937"/>
                <a:gd name="T35" fmla="*/ 127 h 1071"/>
                <a:gd name="T36" fmla="*/ 1119 w 1937"/>
                <a:gd name="T37" fmla="*/ 114 h 1071"/>
                <a:gd name="T38" fmla="*/ 1139 w 1937"/>
                <a:gd name="T39" fmla="*/ 105 h 1071"/>
                <a:gd name="T40" fmla="*/ 1160 w 1937"/>
                <a:gd name="T41" fmla="*/ 103 h 1071"/>
                <a:gd name="T42" fmla="*/ 1181 w 1937"/>
                <a:gd name="T43" fmla="*/ 105 h 1071"/>
                <a:gd name="T44" fmla="*/ 1201 w 1937"/>
                <a:gd name="T45" fmla="*/ 113 h 1071"/>
                <a:gd name="T46" fmla="*/ 1895 w 1937"/>
                <a:gd name="T47" fmla="*/ 514 h 1071"/>
                <a:gd name="T48" fmla="*/ 1913 w 1937"/>
                <a:gd name="T49" fmla="*/ 526 h 1071"/>
                <a:gd name="T50" fmla="*/ 1925 w 1937"/>
                <a:gd name="T51" fmla="*/ 544 h 1071"/>
                <a:gd name="T52" fmla="*/ 1934 w 1937"/>
                <a:gd name="T53" fmla="*/ 564 h 1071"/>
                <a:gd name="T54" fmla="*/ 1937 w 1937"/>
                <a:gd name="T55" fmla="*/ 586 h 1071"/>
                <a:gd name="T56" fmla="*/ 1934 w 1937"/>
                <a:gd name="T57" fmla="*/ 607 h 1071"/>
                <a:gd name="T58" fmla="*/ 1925 w 1937"/>
                <a:gd name="T59" fmla="*/ 627 h 1071"/>
                <a:gd name="T60" fmla="*/ 1913 w 1937"/>
                <a:gd name="T61" fmla="*/ 643 h 1071"/>
                <a:gd name="T62" fmla="*/ 1895 w 1937"/>
                <a:gd name="T63" fmla="*/ 657 h 1071"/>
                <a:gd name="T64" fmla="*/ 1203 w 1937"/>
                <a:gd name="T65" fmla="*/ 1060 h 1071"/>
                <a:gd name="T66" fmla="*/ 1183 w 1937"/>
                <a:gd name="T67" fmla="*/ 1068 h 1071"/>
                <a:gd name="T68" fmla="*/ 1161 w 1937"/>
                <a:gd name="T69" fmla="*/ 1071 h 1071"/>
                <a:gd name="T70" fmla="*/ 1140 w 1937"/>
                <a:gd name="T71" fmla="*/ 1068 h 1071"/>
                <a:gd name="T72" fmla="*/ 1120 w 1937"/>
                <a:gd name="T73" fmla="*/ 1060 h 1071"/>
                <a:gd name="T74" fmla="*/ 1102 w 1937"/>
                <a:gd name="T75" fmla="*/ 1047 h 1071"/>
                <a:gd name="T76" fmla="*/ 1090 w 1937"/>
                <a:gd name="T77" fmla="*/ 1029 h 1071"/>
                <a:gd name="T78" fmla="*/ 1081 w 1937"/>
                <a:gd name="T79" fmla="*/ 1010 h 1071"/>
                <a:gd name="T80" fmla="*/ 1079 w 1937"/>
                <a:gd name="T81" fmla="*/ 988 h 1071"/>
                <a:gd name="T82" fmla="*/ 1079 w 1937"/>
                <a:gd name="T83" fmla="*/ 837 h 1071"/>
                <a:gd name="T84" fmla="*/ 792 w 1937"/>
                <a:gd name="T85" fmla="*/ 838 h 1071"/>
                <a:gd name="T86" fmla="*/ 721 w 1937"/>
                <a:gd name="T87" fmla="*/ 834 h 1071"/>
                <a:gd name="T88" fmla="*/ 652 w 1937"/>
                <a:gd name="T89" fmla="*/ 823 h 1071"/>
                <a:gd name="T90" fmla="*/ 584 w 1937"/>
                <a:gd name="T91" fmla="*/ 807 h 1071"/>
                <a:gd name="T92" fmla="*/ 520 w 1937"/>
                <a:gd name="T93" fmla="*/ 784 h 1071"/>
                <a:gd name="T94" fmla="*/ 458 w 1937"/>
                <a:gd name="T95" fmla="*/ 755 h 1071"/>
                <a:gd name="T96" fmla="*/ 397 w 1937"/>
                <a:gd name="T97" fmla="*/ 724 h 1071"/>
                <a:gd name="T98" fmla="*/ 340 w 1937"/>
                <a:gd name="T99" fmla="*/ 687 h 1071"/>
                <a:gd name="T100" fmla="*/ 284 w 1937"/>
                <a:gd name="T101" fmla="*/ 647 h 1071"/>
                <a:gd name="T102" fmla="*/ 232 w 1937"/>
                <a:gd name="T103" fmla="*/ 604 h 1071"/>
                <a:gd name="T104" fmla="*/ 180 w 1937"/>
                <a:gd name="T105" fmla="*/ 560 h 1071"/>
                <a:gd name="T106" fmla="*/ 131 w 1937"/>
                <a:gd name="T107" fmla="*/ 515 h 1071"/>
                <a:gd name="T108" fmla="*/ 85 w 1937"/>
                <a:gd name="T109" fmla="*/ 467 h 1071"/>
                <a:gd name="T110" fmla="*/ 41 w 1937"/>
                <a:gd name="T111" fmla="*/ 421 h 1071"/>
                <a:gd name="T112" fmla="*/ 0 w 1937"/>
                <a:gd name="T113" fmla="*/ 374 h 1071"/>
                <a:gd name="T114" fmla="*/ 336 w 1937"/>
                <a:gd name="T115" fmla="*/ 0 h 10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37" h="1071">
                  <a:moveTo>
                    <a:pt x="336" y="0"/>
                  </a:moveTo>
                  <a:lnTo>
                    <a:pt x="368" y="36"/>
                  </a:lnTo>
                  <a:lnTo>
                    <a:pt x="402" y="75"/>
                  </a:lnTo>
                  <a:lnTo>
                    <a:pt x="439" y="113"/>
                  </a:lnTo>
                  <a:lnTo>
                    <a:pt x="476" y="152"/>
                  </a:lnTo>
                  <a:lnTo>
                    <a:pt x="515" y="188"/>
                  </a:lnTo>
                  <a:lnTo>
                    <a:pt x="554" y="222"/>
                  </a:lnTo>
                  <a:lnTo>
                    <a:pt x="594" y="254"/>
                  </a:lnTo>
                  <a:lnTo>
                    <a:pt x="634" y="281"/>
                  </a:lnTo>
                  <a:lnTo>
                    <a:pt x="675" y="304"/>
                  </a:lnTo>
                  <a:lnTo>
                    <a:pt x="715" y="322"/>
                  </a:lnTo>
                  <a:lnTo>
                    <a:pt x="754" y="333"/>
                  </a:lnTo>
                  <a:lnTo>
                    <a:pt x="792" y="337"/>
                  </a:lnTo>
                  <a:lnTo>
                    <a:pt x="1077" y="337"/>
                  </a:lnTo>
                  <a:lnTo>
                    <a:pt x="1077" y="186"/>
                  </a:lnTo>
                  <a:lnTo>
                    <a:pt x="1080" y="163"/>
                  </a:lnTo>
                  <a:lnTo>
                    <a:pt x="1089" y="144"/>
                  </a:lnTo>
                  <a:lnTo>
                    <a:pt x="1101" y="127"/>
                  </a:lnTo>
                  <a:lnTo>
                    <a:pt x="1119" y="114"/>
                  </a:lnTo>
                  <a:lnTo>
                    <a:pt x="1139" y="105"/>
                  </a:lnTo>
                  <a:lnTo>
                    <a:pt x="1160" y="103"/>
                  </a:lnTo>
                  <a:lnTo>
                    <a:pt x="1181" y="105"/>
                  </a:lnTo>
                  <a:lnTo>
                    <a:pt x="1201" y="113"/>
                  </a:lnTo>
                  <a:lnTo>
                    <a:pt x="1895" y="514"/>
                  </a:lnTo>
                  <a:lnTo>
                    <a:pt x="1913" y="526"/>
                  </a:lnTo>
                  <a:lnTo>
                    <a:pt x="1925" y="544"/>
                  </a:lnTo>
                  <a:lnTo>
                    <a:pt x="1934" y="564"/>
                  </a:lnTo>
                  <a:lnTo>
                    <a:pt x="1937" y="586"/>
                  </a:lnTo>
                  <a:lnTo>
                    <a:pt x="1934" y="607"/>
                  </a:lnTo>
                  <a:lnTo>
                    <a:pt x="1925" y="627"/>
                  </a:lnTo>
                  <a:lnTo>
                    <a:pt x="1913" y="643"/>
                  </a:lnTo>
                  <a:lnTo>
                    <a:pt x="1895" y="657"/>
                  </a:lnTo>
                  <a:lnTo>
                    <a:pt x="1203" y="1060"/>
                  </a:lnTo>
                  <a:lnTo>
                    <a:pt x="1183" y="1068"/>
                  </a:lnTo>
                  <a:lnTo>
                    <a:pt x="1161" y="1071"/>
                  </a:lnTo>
                  <a:lnTo>
                    <a:pt x="1140" y="1068"/>
                  </a:lnTo>
                  <a:lnTo>
                    <a:pt x="1120" y="1060"/>
                  </a:lnTo>
                  <a:lnTo>
                    <a:pt x="1102" y="1047"/>
                  </a:lnTo>
                  <a:lnTo>
                    <a:pt x="1090" y="1029"/>
                  </a:lnTo>
                  <a:lnTo>
                    <a:pt x="1081" y="1010"/>
                  </a:lnTo>
                  <a:lnTo>
                    <a:pt x="1079" y="988"/>
                  </a:lnTo>
                  <a:lnTo>
                    <a:pt x="1079" y="837"/>
                  </a:lnTo>
                  <a:lnTo>
                    <a:pt x="792" y="838"/>
                  </a:lnTo>
                  <a:lnTo>
                    <a:pt x="721" y="834"/>
                  </a:lnTo>
                  <a:lnTo>
                    <a:pt x="652" y="823"/>
                  </a:lnTo>
                  <a:lnTo>
                    <a:pt x="584" y="807"/>
                  </a:lnTo>
                  <a:lnTo>
                    <a:pt x="520" y="784"/>
                  </a:lnTo>
                  <a:lnTo>
                    <a:pt x="458" y="755"/>
                  </a:lnTo>
                  <a:lnTo>
                    <a:pt x="397" y="724"/>
                  </a:lnTo>
                  <a:lnTo>
                    <a:pt x="340" y="687"/>
                  </a:lnTo>
                  <a:lnTo>
                    <a:pt x="284" y="647"/>
                  </a:lnTo>
                  <a:lnTo>
                    <a:pt x="232" y="604"/>
                  </a:lnTo>
                  <a:lnTo>
                    <a:pt x="180" y="560"/>
                  </a:lnTo>
                  <a:lnTo>
                    <a:pt x="131" y="515"/>
                  </a:lnTo>
                  <a:lnTo>
                    <a:pt x="85" y="467"/>
                  </a:lnTo>
                  <a:lnTo>
                    <a:pt x="41" y="421"/>
                  </a:lnTo>
                  <a:lnTo>
                    <a:pt x="0" y="374"/>
                  </a:lnTo>
                  <a:lnTo>
                    <a:pt x="3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2" name="Freeform 25"/>
            <p:cNvSpPr>
              <a:spLocks/>
            </p:cNvSpPr>
            <p:nvPr/>
          </p:nvSpPr>
          <p:spPr bwMode="auto">
            <a:xfrm>
              <a:off x="-1309688" y="4822825"/>
              <a:ext cx="1554163" cy="666750"/>
            </a:xfrm>
            <a:custGeom>
              <a:avLst/>
              <a:gdLst>
                <a:gd name="T0" fmla="*/ 83 w 1957"/>
                <a:gd name="T1" fmla="*/ 0 h 842"/>
                <a:gd name="T2" fmla="*/ 1115 w 1957"/>
                <a:gd name="T3" fmla="*/ 0 h 842"/>
                <a:gd name="T4" fmla="*/ 1189 w 1957"/>
                <a:gd name="T5" fmla="*/ 3 h 842"/>
                <a:gd name="T6" fmla="*/ 1260 w 1957"/>
                <a:gd name="T7" fmla="*/ 13 h 842"/>
                <a:gd name="T8" fmla="*/ 1329 w 1957"/>
                <a:gd name="T9" fmla="*/ 29 h 842"/>
                <a:gd name="T10" fmla="*/ 1395 w 1957"/>
                <a:gd name="T11" fmla="*/ 51 h 842"/>
                <a:gd name="T12" fmla="*/ 1458 w 1957"/>
                <a:gd name="T13" fmla="*/ 76 h 842"/>
                <a:gd name="T14" fmla="*/ 1519 w 1957"/>
                <a:gd name="T15" fmla="*/ 106 h 842"/>
                <a:gd name="T16" fmla="*/ 1578 w 1957"/>
                <a:gd name="T17" fmla="*/ 140 h 842"/>
                <a:gd name="T18" fmla="*/ 1635 w 1957"/>
                <a:gd name="T19" fmla="*/ 176 h 842"/>
                <a:gd name="T20" fmla="*/ 1689 w 1957"/>
                <a:gd name="T21" fmla="*/ 215 h 842"/>
                <a:gd name="T22" fmla="*/ 1740 w 1957"/>
                <a:gd name="T23" fmla="*/ 256 h 842"/>
                <a:gd name="T24" fmla="*/ 1789 w 1957"/>
                <a:gd name="T25" fmla="*/ 297 h 842"/>
                <a:gd name="T26" fmla="*/ 1835 w 1957"/>
                <a:gd name="T27" fmla="*/ 340 h 842"/>
                <a:gd name="T28" fmla="*/ 1879 w 1957"/>
                <a:gd name="T29" fmla="*/ 383 h 842"/>
                <a:gd name="T30" fmla="*/ 1919 w 1957"/>
                <a:gd name="T31" fmla="*/ 424 h 842"/>
                <a:gd name="T32" fmla="*/ 1957 w 1957"/>
                <a:gd name="T33" fmla="*/ 464 h 842"/>
                <a:gd name="T34" fmla="*/ 1625 w 1957"/>
                <a:gd name="T35" fmla="*/ 842 h 842"/>
                <a:gd name="T36" fmla="*/ 1588 w 1957"/>
                <a:gd name="T37" fmla="*/ 800 h 842"/>
                <a:gd name="T38" fmla="*/ 1548 w 1957"/>
                <a:gd name="T39" fmla="*/ 759 h 842"/>
                <a:gd name="T40" fmla="*/ 1507 w 1957"/>
                <a:gd name="T41" fmla="*/ 716 h 842"/>
                <a:gd name="T42" fmla="*/ 1462 w 1957"/>
                <a:gd name="T43" fmla="*/ 674 h 842"/>
                <a:gd name="T44" fmla="*/ 1415 w 1957"/>
                <a:gd name="T45" fmla="*/ 635 h 842"/>
                <a:gd name="T46" fmla="*/ 1367 w 1957"/>
                <a:gd name="T47" fmla="*/ 599 h 842"/>
                <a:gd name="T48" fmla="*/ 1319 w 1957"/>
                <a:gd name="T49" fmla="*/ 566 h 842"/>
                <a:gd name="T50" fmla="*/ 1268 w 1957"/>
                <a:gd name="T51" fmla="*/ 540 h 842"/>
                <a:gd name="T52" fmla="*/ 1218 w 1957"/>
                <a:gd name="T53" fmla="*/ 518 h 842"/>
                <a:gd name="T54" fmla="*/ 1167 w 1957"/>
                <a:gd name="T55" fmla="*/ 506 h 842"/>
                <a:gd name="T56" fmla="*/ 1115 w 1957"/>
                <a:gd name="T57" fmla="*/ 501 h 842"/>
                <a:gd name="T58" fmla="*/ 83 w 1957"/>
                <a:gd name="T59" fmla="*/ 501 h 842"/>
                <a:gd name="T60" fmla="*/ 60 w 1957"/>
                <a:gd name="T61" fmla="*/ 498 h 842"/>
                <a:gd name="T62" fmla="*/ 41 w 1957"/>
                <a:gd name="T63" fmla="*/ 489 h 842"/>
                <a:gd name="T64" fmla="*/ 24 w 1957"/>
                <a:gd name="T65" fmla="*/ 477 h 842"/>
                <a:gd name="T66" fmla="*/ 11 w 1957"/>
                <a:gd name="T67" fmla="*/ 459 h 842"/>
                <a:gd name="T68" fmla="*/ 3 w 1957"/>
                <a:gd name="T69" fmla="*/ 440 h 842"/>
                <a:gd name="T70" fmla="*/ 0 w 1957"/>
                <a:gd name="T71" fmla="*/ 418 h 842"/>
                <a:gd name="T72" fmla="*/ 0 w 1957"/>
                <a:gd name="T73" fmla="*/ 82 h 842"/>
                <a:gd name="T74" fmla="*/ 3 w 1957"/>
                <a:gd name="T75" fmla="*/ 61 h 842"/>
                <a:gd name="T76" fmla="*/ 11 w 1957"/>
                <a:gd name="T77" fmla="*/ 41 h 842"/>
                <a:gd name="T78" fmla="*/ 24 w 1957"/>
                <a:gd name="T79" fmla="*/ 24 h 842"/>
                <a:gd name="T80" fmla="*/ 41 w 1957"/>
                <a:gd name="T81" fmla="*/ 12 h 842"/>
                <a:gd name="T82" fmla="*/ 60 w 1957"/>
                <a:gd name="T83" fmla="*/ 3 h 842"/>
                <a:gd name="T84" fmla="*/ 83 w 1957"/>
                <a:gd name="T85" fmla="*/ 0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57" h="842">
                  <a:moveTo>
                    <a:pt x="83" y="0"/>
                  </a:moveTo>
                  <a:lnTo>
                    <a:pt x="1115" y="0"/>
                  </a:lnTo>
                  <a:lnTo>
                    <a:pt x="1189" y="3"/>
                  </a:lnTo>
                  <a:lnTo>
                    <a:pt x="1260" y="13"/>
                  </a:lnTo>
                  <a:lnTo>
                    <a:pt x="1329" y="29"/>
                  </a:lnTo>
                  <a:lnTo>
                    <a:pt x="1395" y="51"/>
                  </a:lnTo>
                  <a:lnTo>
                    <a:pt x="1458" y="76"/>
                  </a:lnTo>
                  <a:lnTo>
                    <a:pt x="1519" y="106"/>
                  </a:lnTo>
                  <a:lnTo>
                    <a:pt x="1578" y="140"/>
                  </a:lnTo>
                  <a:lnTo>
                    <a:pt x="1635" y="176"/>
                  </a:lnTo>
                  <a:lnTo>
                    <a:pt x="1689" y="215"/>
                  </a:lnTo>
                  <a:lnTo>
                    <a:pt x="1740" y="256"/>
                  </a:lnTo>
                  <a:lnTo>
                    <a:pt x="1789" y="297"/>
                  </a:lnTo>
                  <a:lnTo>
                    <a:pt x="1835" y="340"/>
                  </a:lnTo>
                  <a:lnTo>
                    <a:pt x="1879" y="383"/>
                  </a:lnTo>
                  <a:lnTo>
                    <a:pt x="1919" y="424"/>
                  </a:lnTo>
                  <a:lnTo>
                    <a:pt x="1957" y="464"/>
                  </a:lnTo>
                  <a:lnTo>
                    <a:pt x="1625" y="842"/>
                  </a:lnTo>
                  <a:lnTo>
                    <a:pt x="1588" y="800"/>
                  </a:lnTo>
                  <a:lnTo>
                    <a:pt x="1548" y="759"/>
                  </a:lnTo>
                  <a:lnTo>
                    <a:pt x="1507" y="716"/>
                  </a:lnTo>
                  <a:lnTo>
                    <a:pt x="1462" y="674"/>
                  </a:lnTo>
                  <a:lnTo>
                    <a:pt x="1415" y="635"/>
                  </a:lnTo>
                  <a:lnTo>
                    <a:pt x="1367" y="599"/>
                  </a:lnTo>
                  <a:lnTo>
                    <a:pt x="1319" y="566"/>
                  </a:lnTo>
                  <a:lnTo>
                    <a:pt x="1268" y="540"/>
                  </a:lnTo>
                  <a:lnTo>
                    <a:pt x="1218" y="518"/>
                  </a:lnTo>
                  <a:lnTo>
                    <a:pt x="1167" y="506"/>
                  </a:lnTo>
                  <a:lnTo>
                    <a:pt x="1115" y="501"/>
                  </a:lnTo>
                  <a:lnTo>
                    <a:pt x="83" y="501"/>
                  </a:lnTo>
                  <a:lnTo>
                    <a:pt x="60" y="498"/>
                  </a:lnTo>
                  <a:lnTo>
                    <a:pt x="41" y="489"/>
                  </a:lnTo>
                  <a:lnTo>
                    <a:pt x="24" y="477"/>
                  </a:lnTo>
                  <a:lnTo>
                    <a:pt x="11" y="459"/>
                  </a:lnTo>
                  <a:lnTo>
                    <a:pt x="3" y="440"/>
                  </a:lnTo>
                  <a:lnTo>
                    <a:pt x="0" y="418"/>
                  </a:lnTo>
                  <a:lnTo>
                    <a:pt x="0" y="82"/>
                  </a:lnTo>
                  <a:lnTo>
                    <a:pt x="3" y="61"/>
                  </a:lnTo>
                  <a:lnTo>
                    <a:pt x="11" y="41"/>
                  </a:lnTo>
                  <a:lnTo>
                    <a:pt x="24" y="24"/>
                  </a:lnTo>
                  <a:lnTo>
                    <a:pt x="41" y="12"/>
                  </a:lnTo>
                  <a:lnTo>
                    <a:pt x="60" y="3"/>
                  </a:lnTo>
                  <a:lnTo>
                    <a:pt x="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43" name="Rectangle 42"/>
          <p:cNvSpPr/>
          <p:nvPr/>
        </p:nvSpPr>
        <p:spPr>
          <a:xfrm>
            <a:off x="58319" y="3072505"/>
            <a:ext cx="4119022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Connection with Real system but SAC will fetch all the data and load it in itself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All the data will be stored securely in SAC, but the data security is subjected to SAC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Data needs to be updated timely basis using update jobs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New data is available in SAC near Real-time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All the smart features are supported on Acquired data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E.g. Google drive, S/4HANA Connection, BW, BPC, DowJons, …</a:t>
            </a:r>
            <a:endParaRPr lang="en-IN" sz="1600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15051" y="1774745"/>
            <a:ext cx="2077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Acquired Data </a:t>
            </a:r>
          </a:p>
          <a:p>
            <a:r>
              <a:rPr lang="en-I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Connection</a:t>
            </a:r>
            <a:endParaRPr lang="en-IN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059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6249</TotalTime>
  <Words>475</Words>
  <Application>Microsoft Office PowerPoint</Application>
  <PresentationFormat>Widescreen</PresentationFormat>
  <Paragraphs>121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Arial</vt:lpstr>
      <vt:lpstr>Calibri</vt:lpstr>
      <vt:lpstr>Calibri Light</vt:lpstr>
      <vt:lpstr>Cooper Black</vt:lpstr>
      <vt:lpstr>Open Sans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sc</cp:lastModifiedBy>
  <cp:revision>566</cp:revision>
  <dcterms:created xsi:type="dcterms:W3CDTF">2016-07-10T03:33:26Z</dcterms:created>
  <dcterms:modified xsi:type="dcterms:W3CDTF">2021-05-19T13:06:43Z</dcterms:modified>
</cp:coreProperties>
</file>

<file path=docProps/thumbnail.jpeg>
</file>